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7" r:id="rId5"/>
    <p:sldId id="268" r:id="rId6"/>
    <p:sldId id="282" r:id="rId7"/>
    <p:sldId id="258" r:id="rId8"/>
    <p:sldId id="259" r:id="rId9"/>
    <p:sldId id="260" r:id="rId10"/>
    <p:sldId id="261" r:id="rId11"/>
    <p:sldId id="262" r:id="rId12"/>
    <p:sldId id="263" r:id="rId13"/>
    <p:sldId id="264" r:id="rId14"/>
    <p:sldId id="265" r:id="rId15"/>
    <p:sldId id="266" r:id="rId16"/>
    <p:sldId id="267" r:id="rId17"/>
    <p:sldId id="281" r:id="rId18"/>
    <p:sldId id="280" r:id="rId19"/>
    <p:sldId id="279" r:id="rId20"/>
    <p:sldId id="278" r:id="rId21"/>
    <p:sldId id="284" r:id="rId22"/>
    <p:sldId id="291" r:id="rId23"/>
    <p:sldId id="286" r:id="rId24"/>
    <p:sldId id="292" r:id="rId25"/>
    <p:sldId id="287" r:id="rId26"/>
    <p:sldId id="293" r:id="rId27"/>
    <p:sldId id="288" r:id="rId28"/>
    <p:sldId id="294" r:id="rId29"/>
    <p:sldId id="295" r:id="rId30"/>
    <p:sldId id="289" r:id="rId31"/>
    <p:sldId id="283" r:id="rId32"/>
    <p:sldId id="275"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79A8D-42A1-4B74-84C5-2D2D3DDC3EA0}" v="649" dt="2023-02-06T16:17:16.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Sajida" userId="S::s546648@nwmissouri.edu::ba87b2c1-b24d-4384-be46-f5b0c3bdbbb2" providerId="AD" clId="Web-{101AC738-B815-4032-B59D-5BF591F3E729}"/>
    <pc:docChg chg="addSld delSld sldOrd">
      <pc:chgData name="Mohammad,Sajida" userId="S::s546648@nwmissouri.edu::ba87b2c1-b24d-4384-be46-f5b0c3bdbbb2" providerId="AD" clId="Web-{101AC738-B815-4032-B59D-5BF591F3E729}" dt="2023-02-03T03:21:35.603" v="10"/>
      <pc:docMkLst>
        <pc:docMk/>
      </pc:docMkLst>
      <pc:sldChg chg="del">
        <pc:chgData name="Mohammad,Sajida" userId="S::s546648@nwmissouri.edu::ba87b2c1-b24d-4384-be46-f5b0c3bdbbb2" providerId="AD" clId="Web-{101AC738-B815-4032-B59D-5BF591F3E729}" dt="2023-02-03T03:21:10.634" v="3"/>
        <pc:sldMkLst>
          <pc:docMk/>
          <pc:sldMk cId="520007287" sldId="270"/>
        </pc:sldMkLst>
      </pc:sldChg>
      <pc:sldChg chg="del">
        <pc:chgData name="Mohammad,Sajida" userId="S::s546648@nwmissouri.edu::ba87b2c1-b24d-4384-be46-f5b0c3bdbbb2" providerId="AD" clId="Web-{101AC738-B815-4032-B59D-5BF591F3E729}" dt="2023-02-03T03:21:08.837" v="2"/>
        <pc:sldMkLst>
          <pc:docMk/>
          <pc:sldMk cId="1433262962" sldId="271"/>
        </pc:sldMkLst>
      </pc:sldChg>
      <pc:sldChg chg="del">
        <pc:chgData name="Mohammad,Sajida" userId="S::s546648@nwmissouri.edu::ba87b2c1-b24d-4384-be46-f5b0c3bdbbb2" providerId="AD" clId="Web-{101AC738-B815-4032-B59D-5BF591F3E729}" dt="2023-02-03T03:21:07.212" v="1"/>
        <pc:sldMkLst>
          <pc:docMk/>
          <pc:sldMk cId="1788900183" sldId="272"/>
        </pc:sldMkLst>
      </pc:sldChg>
      <pc:sldChg chg="del">
        <pc:chgData name="Mohammad,Sajida" userId="S::s546648@nwmissouri.edu::ba87b2c1-b24d-4384-be46-f5b0c3bdbbb2" providerId="AD" clId="Web-{101AC738-B815-4032-B59D-5BF591F3E729}" dt="2023-02-03T03:21:05.649" v="0"/>
        <pc:sldMkLst>
          <pc:docMk/>
          <pc:sldMk cId="3898327904" sldId="273"/>
        </pc:sldMkLst>
      </pc:sldChg>
      <pc:sldChg chg="ord">
        <pc:chgData name="Mohammad,Sajida" userId="S::s546648@nwmissouri.edu::ba87b2c1-b24d-4384-be46-f5b0c3bdbbb2" providerId="AD" clId="Web-{101AC738-B815-4032-B59D-5BF591F3E729}" dt="2023-02-03T03:21:35.603" v="10"/>
        <pc:sldMkLst>
          <pc:docMk/>
          <pc:sldMk cId="2967526169" sldId="276"/>
        </pc:sldMkLst>
      </pc:sldChg>
      <pc:sldChg chg="new del">
        <pc:chgData name="Mohammad,Sajida" userId="S::s546648@nwmissouri.edu::ba87b2c1-b24d-4384-be46-f5b0c3bdbbb2" providerId="AD" clId="Web-{101AC738-B815-4032-B59D-5BF591F3E729}" dt="2023-02-03T03:21:28.166" v="9"/>
        <pc:sldMkLst>
          <pc:docMk/>
          <pc:sldMk cId="334986664" sldId="277"/>
        </pc:sldMkLst>
      </pc:sldChg>
      <pc:sldChg chg="add">
        <pc:chgData name="Mohammad,Sajida" userId="S::s546648@nwmissouri.edu::ba87b2c1-b24d-4384-be46-f5b0c3bdbbb2" providerId="AD" clId="Web-{101AC738-B815-4032-B59D-5BF591F3E729}" dt="2023-02-03T03:21:20.447" v="5"/>
        <pc:sldMkLst>
          <pc:docMk/>
          <pc:sldMk cId="862356415" sldId="278"/>
        </pc:sldMkLst>
      </pc:sldChg>
      <pc:sldChg chg="add">
        <pc:chgData name="Mohammad,Sajida" userId="S::s546648@nwmissouri.edu::ba87b2c1-b24d-4384-be46-f5b0c3bdbbb2" providerId="AD" clId="Web-{101AC738-B815-4032-B59D-5BF591F3E729}" dt="2023-02-03T03:21:20.540" v="6"/>
        <pc:sldMkLst>
          <pc:docMk/>
          <pc:sldMk cId="1573290052" sldId="279"/>
        </pc:sldMkLst>
      </pc:sldChg>
      <pc:sldChg chg="add">
        <pc:chgData name="Mohammad,Sajida" userId="S::s546648@nwmissouri.edu::ba87b2c1-b24d-4384-be46-f5b0c3bdbbb2" providerId="AD" clId="Web-{101AC738-B815-4032-B59D-5BF591F3E729}" dt="2023-02-03T03:21:20.665" v="7"/>
        <pc:sldMkLst>
          <pc:docMk/>
          <pc:sldMk cId="3212885507" sldId="280"/>
        </pc:sldMkLst>
      </pc:sldChg>
      <pc:sldChg chg="add">
        <pc:chgData name="Mohammad,Sajida" userId="S::s546648@nwmissouri.edu::ba87b2c1-b24d-4384-be46-f5b0c3bdbbb2" providerId="AD" clId="Web-{101AC738-B815-4032-B59D-5BF591F3E729}" dt="2023-02-03T03:21:20.915" v="8"/>
        <pc:sldMkLst>
          <pc:docMk/>
          <pc:sldMk cId="198323688" sldId="281"/>
        </pc:sldMkLst>
      </pc:sldChg>
    </pc:docChg>
  </pc:docChgLst>
  <pc:docChgLst>
    <pc:chgData name="Pati,Usha R" userId="acf6a215-17f6-4371-bfde-623ac93bb2f4" providerId="ADAL" clId="{B2579A8D-42A1-4B74-84C5-2D2D3DDC3EA0}"/>
    <pc:docChg chg="undo custSel addSld delSld modSld">
      <pc:chgData name="Pati,Usha R" userId="acf6a215-17f6-4371-bfde-623ac93bb2f4" providerId="ADAL" clId="{B2579A8D-42A1-4B74-84C5-2D2D3DDC3EA0}" dt="2023-03-20T04:09:17.930" v="1050" actId="1076"/>
      <pc:docMkLst>
        <pc:docMk/>
      </pc:docMkLst>
      <pc:sldChg chg="addSp modSp del mod">
        <pc:chgData name="Pati,Usha R" userId="acf6a215-17f6-4371-bfde-623ac93bb2f4" providerId="ADAL" clId="{B2579A8D-42A1-4B74-84C5-2D2D3DDC3EA0}" dt="2023-02-02T17:21:29.062" v="5" actId="47"/>
        <pc:sldMkLst>
          <pc:docMk/>
          <pc:sldMk cId="109857222" sldId="256"/>
        </pc:sldMkLst>
        <pc:spChg chg="mod">
          <ac:chgData name="Pati,Usha R" userId="acf6a215-17f6-4371-bfde-623ac93bb2f4" providerId="ADAL" clId="{B2579A8D-42A1-4B74-84C5-2D2D3DDC3EA0}" dt="2023-02-02T17:21:19.989" v="3" actId="14100"/>
          <ac:spMkLst>
            <pc:docMk/>
            <pc:sldMk cId="109857222" sldId="256"/>
            <ac:spMk id="2" creationId="{00000000-0000-0000-0000-000000000000}"/>
          </ac:spMkLst>
        </pc:spChg>
        <pc:spChg chg="add mod">
          <ac:chgData name="Pati,Usha R" userId="acf6a215-17f6-4371-bfde-623ac93bb2f4" providerId="ADAL" clId="{B2579A8D-42A1-4B74-84C5-2D2D3DDC3EA0}" dt="2023-02-02T17:20:53.045" v="0"/>
          <ac:spMkLst>
            <pc:docMk/>
            <pc:sldMk cId="109857222" sldId="256"/>
            <ac:spMk id="4" creationId="{8D264F7C-9DCA-3A6D-BC3F-37478A315915}"/>
          </ac:spMkLst>
        </pc:spChg>
        <pc:spChg chg="add mod">
          <ac:chgData name="Pati,Usha R" userId="acf6a215-17f6-4371-bfde-623ac93bb2f4" providerId="ADAL" clId="{B2579A8D-42A1-4B74-84C5-2D2D3DDC3EA0}" dt="2023-02-02T17:20:53.045" v="0"/>
          <ac:spMkLst>
            <pc:docMk/>
            <pc:sldMk cId="109857222" sldId="256"/>
            <ac:spMk id="5" creationId="{26B8BC71-245A-9CD5-0E22-6EDF1BC74571}"/>
          </ac:spMkLst>
        </pc:spChg>
      </pc:sldChg>
      <pc:sldChg chg="addSp delSp modSp new mod">
        <pc:chgData name="Pati,Usha R" userId="acf6a215-17f6-4371-bfde-623ac93bb2f4" providerId="ADAL" clId="{B2579A8D-42A1-4B74-84C5-2D2D3DDC3EA0}" dt="2023-02-03T01:48:45.911" v="509" actId="20577"/>
        <pc:sldMkLst>
          <pc:docMk/>
          <pc:sldMk cId="3119112151" sldId="257"/>
        </pc:sldMkLst>
        <pc:spChg chg="add del mod">
          <ac:chgData name="Pati,Usha R" userId="acf6a215-17f6-4371-bfde-623ac93bb2f4" providerId="ADAL" clId="{B2579A8D-42A1-4B74-84C5-2D2D3DDC3EA0}" dt="2023-02-03T01:45:29.537" v="507" actId="20577"/>
          <ac:spMkLst>
            <pc:docMk/>
            <pc:sldMk cId="3119112151" sldId="257"/>
            <ac:spMk id="2" creationId="{28C817F7-4567-EF72-E0F4-34FA9728D6E8}"/>
          </ac:spMkLst>
        </pc:spChg>
        <pc:spChg chg="add del mod">
          <ac:chgData name="Pati,Usha R" userId="acf6a215-17f6-4371-bfde-623ac93bb2f4" providerId="ADAL" clId="{B2579A8D-42A1-4B74-84C5-2D2D3DDC3EA0}" dt="2023-02-03T01:43:58.693" v="494" actId="14100"/>
          <ac:spMkLst>
            <pc:docMk/>
            <pc:sldMk cId="3119112151" sldId="257"/>
            <ac:spMk id="3" creationId="{8C001926-C313-E88E-EAB6-ED992C92751F}"/>
          </ac:spMkLst>
        </pc:spChg>
        <pc:spChg chg="add del mod">
          <ac:chgData name="Pati,Usha R" userId="acf6a215-17f6-4371-bfde-623ac93bb2f4" providerId="ADAL" clId="{B2579A8D-42A1-4B74-84C5-2D2D3DDC3EA0}" dt="2023-02-03T01:48:45.911" v="509" actId="20577"/>
          <ac:spMkLst>
            <pc:docMk/>
            <pc:sldMk cId="3119112151" sldId="257"/>
            <ac:spMk id="5" creationId="{9E1045E6-003A-BFAD-005F-84A7EA461D20}"/>
          </ac:spMkLst>
        </pc:spChg>
      </pc:sldChg>
      <pc:sldChg chg="addSp delSp modSp mod modClrScheme delDesignElem chgLayout">
        <pc:chgData name="Pati,Usha R" userId="acf6a215-17f6-4371-bfde-623ac93bb2f4" providerId="ADAL" clId="{B2579A8D-42A1-4B74-84C5-2D2D3DDC3EA0}" dt="2023-02-06T16:00:22.944" v="783" actId="113"/>
        <pc:sldMkLst>
          <pc:docMk/>
          <pc:sldMk cId="3466864016" sldId="258"/>
        </pc:sldMkLst>
        <pc:spChg chg="add mod ord">
          <ac:chgData name="Pati,Usha R" userId="acf6a215-17f6-4371-bfde-623ac93bb2f4" providerId="ADAL" clId="{B2579A8D-42A1-4B74-84C5-2D2D3DDC3EA0}" dt="2023-02-06T16:00:22.944" v="783" actId="113"/>
          <ac:spMkLst>
            <pc:docMk/>
            <pc:sldMk cId="3466864016" sldId="258"/>
            <ac:spMk id="2" creationId="{1A2A9FC8-A2C8-C8B3-00A5-5FD3F6A2830A}"/>
          </ac:spMkLst>
        </pc:spChg>
        <pc:spChg chg="del">
          <ac:chgData name="Pati,Usha R" userId="acf6a215-17f6-4371-bfde-623ac93bb2f4" providerId="ADAL" clId="{B2579A8D-42A1-4B74-84C5-2D2D3DDC3EA0}" dt="2023-02-02T18:32:25.796" v="13" actId="26606"/>
          <ac:spMkLst>
            <pc:docMk/>
            <pc:sldMk cId="3466864016" sldId="258"/>
            <ac:spMk id="3" creationId="{129BA963-5A70-BC98-D6D2-520617988B29}"/>
          </ac:spMkLst>
        </pc:spChg>
        <pc:spChg chg="add mod ord">
          <ac:chgData name="Pati,Usha R" userId="acf6a215-17f6-4371-bfde-623ac93bb2f4" providerId="ADAL" clId="{B2579A8D-42A1-4B74-84C5-2D2D3DDC3EA0}" dt="2023-02-02T19:14:45.143" v="81" actId="20577"/>
          <ac:spMkLst>
            <pc:docMk/>
            <pc:sldMk cId="3466864016" sldId="258"/>
            <ac:spMk id="4" creationId="{18898DA7-9B43-7368-B8D9-B428A8DB6ACB}"/>
          </ac:spMkLst>
        </pc:spChg>
        <pc:spChg chg="del">
          <ac:chgData name="Pati,Usha R" userId="acf6a215-17f6-4371-bfde-623ac93bb2f4" providerId="ADAL" clId="{B2579A8D-42A1-4B74-84C5-2D2D3DDC3EA0}" dt="2023-02-02T18:31:29.728" v="8" actId="700"/>
          <ac:spMkLst>
            <pc:docMk/>
            <pc:sldMk cId="3466864016" sldId="258"/>
            <ac:spMk id="37" creationId="{4AC0CD9D-7610-4620-93B4-798CCD9AB581}"/>
          </ac:spMkLst>
        </pc:spChg>
        <pc:spChg chg="del">
          <ac:chgData name="Pati,Usha R" userId="acf6a215-17f6-4371-bfde-623ac93bb2f4" providerId="ADAL" clId="{B2579A8D-42A1-4B74-84C5-2D2D3DDC3EA0}" dt="2023-02-02T18:31:29.728" v="8" actId="700"/>
          <ac:spMkLst>
            <pc:docMk/>
            <pc:sldMk cId="3466864016" sldId="258"/>
            <ac:spMk id="43" creationId="{DE4D62F9-188E-4530-84C2-24BDEE4BEB82}"/>
          </ac:spMkLst>
        </pc:spChg>
        <pc:picChg chg="mod ord">
          <ac:chgData name="Pati,Usha R" userId="acf6a215-17f6-4371-bfde-623ac93bb2f4" providerId="ADAL" clId="{B2579A8D-42A1-4B74-84C5-2D2D3DDC3EA0}" dt="2023-02-02T19:14:57.774" v="83" actId="14100"/>
          <ac:picMkLst>
            <pc:docMk/>
            <pc:sldMk cId="3466864016" sldId="258"/>
            <ac:picMk id="7" creationId="{5A8A700F-BC07-A6E0-2B36-13E992F42F72}"/>
          </ac:picMkLst>
        </pc:picChg>
        <pc:picChg chg="del">
          <ac:chgData name="Pati,Usha R" userId="acf6a215-17f6-4371-bfde-623ac93bb2f4" providerId="ADAL" clId="{B2579A8D-42A1-4B74-84C5-2D2D3DDC3EA0}" dt="2023-02-02T18:31:29.728" v="8" actId="700"/>
          <ac:picMkLst>
            <pc:docMk/>
            <pc:sldMk cId="3466864016" sldId="258"/>
            <ac:picMk id="33" creationId="{41B68C77-138E-4BF7-A276-BD0C78A4219F}"/>
          </ac:picMkLst>
        </pc:picChg>
        <pc:picChg chg="del">
          <ac:chgData name="Pati,Usha R" userId="acf6a215-17f6-4371-bfde-623ac93bb2f4" providerId="ADAL" clId="{B2579A8D-42A1-4B74-84C5-2D2D3DDC3EA0}" dt="2023-02-02T18:31:29.728" v="8" actId="700"/>
          <ac:picMkLst>
            <pc:docMk/>
            <pc:sldMk cId="3466864016" sldId="258"/>
            <ac:picMk id="35" creationId="{7C268552-D473-46ED-B1B8-422042C4DEF1}"/>
          </ac:picMkLst>
        </pc:picChg>
        <pc:picChg chg="del">
          <ac:chgData name="Pati,Usha R" userId="acf6a215-17f6-4371-bfde-623ac93bb2f4" providerId="ADAL" clId="{B2579A8D-42A1-4B74-84C5-2D2D3DDC3EA0}" dt="2023-02-02T18:31:29.728" v="8" actId="700"/>
          <ac:picMkLst>
            <pc:docMk/>
            <pc:sldMk cId="3466864016" sldId="258"/>
            <ac:picMk id="39" creationId="{B9238B3E-24AA-439A-B527-6C5DF6D72145}"/>
          </ac:picMkLst>
        </pc:picChg>
        <pc:picChg chg="del">
          <ac:chgData name="Pati,Usha R" userId="acf6a215-17f6-4371-bfde-623ac93bb2f4" providerId="ADAL" clId="{B2579A8D-42A1-4B74-84C5-2D2D3DDC3EA0}" dt="2023-02-02T18:31:29.728" v="8" actId="700"/>
          <ac:picMkLst>
            <pc:docMk/>
            <pc:sldMk cId="3466864016" sldId="258"/>
            <ac:picMk id="41" creationId="{69F01145-BEA3-4CBF-AA21-10077B948CA8}"/>
          </ac:picMkLst>
        </pc:picChg>
      </pc:sldChg>
      <pc:sldChg chg="addSp delSp modSp mod">
        <pc:chgData name="Pati,Usha R" userId="acf6a215-17f6-4371-bfde-623ac93bb2f4" providerId="ADAL" clId="{B2579A8D-42A1-4B74-84C5-2D2D3DDC3EA0}" dt="2023-02-06T16:12:52.971" v="1021" actId="113"/>
        <pc:sldMkLst>
          <pc:docMk/>
          <pc:sldMk cId="1553504172" sldId="259"/>
        </pc:sldMkLst>
        <pc:spChg chg="add del mod">
          <ac:chgData name="Pati,Usha R" userId="acf6a215-17f6-4371-bfde-623ac93bb2f4" providerId="ADAL" clId="{B2579A8D-42A1-4B74-84C5-2D2D3DDC3EA0}" dt="2023-02-06T16:03:45.839" v="805"/>
          <ac:spMkLst>
            <pc:docMk/>
            <pc:sldMk cId="1553504172" sldId="259"/>
            <ac:spMk id="2" creationId="{C4258DDC-744F-569D-052C-F66787D2CBF8}"/>
          </ac:spMkLst>
        </pc:spChg>
        <pc:spChg chg="add mod">
          <ac:chgData name="Pati,Usha R" userId="acf6a215-17f6-4371-bfde-623ac93bb2f4" providerId="ADAL" clId="{B2579A8D-42A1-4B74-84C5-2D2D3DDC3EA0}" dt="2023-02-06T16:12:52.971" v="1021" actId="113"/>
          <ac:spMkLst>
            <pc:docMk/>
            <pc:sldMk cId="1553504172" sldId="259"/>
            <ac:spMk id="3" creationId="{698FCAFD-635F-D7A4-439E-10DE32FA54E2}"/>
          </ac:spMkLst>
        </pc:spChg>
        <pc:graphicFrameChg chg="mod">
          <ac:chgData name="Pati,Usha R" userId="acf6a215-17f6-4371-bfde-623ac93bb2f4" providerId="ADAL" clId="{B2579A8D-42A1-4B74-84C5-2D2D3DDC3EA0}" dt="2023-02-06T16:08:14.122" v="991" actId="255"/>
          <ac:graphicFrameMkLst>
            <pc:docMk/>
            <pc:sldMk cId="1553504172" sldId="259"/>
            <ac:graphicFrameMk id="60" creationId="{82797105-9307-7855-D064-51DB8FFC0E3E}"/>
          </ac:graphicFrameMkLst>
        </pc:graphicFrameChg>
      </pc:sldChg>
      <pc:sldChg chg="addSp delSp modSp mod modClrScheme delDesignElem chgLayout">
        <pc:chgData name="Pati,Usha R" userId="acf6a215-17f6-4371-bfde-623ac93bb2f4" providerId="ADAL" clId="{B2579A8D-42A1-4B74-84C5-2D2D3DDC3EA0}" dt="2023-02-06T16:14:33.346" v="1033" actId="14100"/>
        <pc:sldMkLst>
          <pc:docMk/>
          <pc:sldMk cId="1403577149" sldId="260"/>
        </pc:sldMkLst>
        <pc:spChg chg="mod ord">
          <ac:chgData name="Pati,Usha R" userId="acf6a215-17f6-4371-bfde-623ac93bb2f4" providerId="ADAL" clId="{B2579A8D-42A1-4B74-84C5-2D2D3DDC3EA0}" dt="2023-02-06T16:13:53.581" v="1028" actId="700"/>
          <ac:spMkLst>
            <pc:docMk/>
            <pc:sldMk cId="1403577149" sldId="260"/>
            <ac:spMk id="2" creationId="{ACC2B251-89DB-92BE-F80E-5227E1E2F4C0}"/>
          </ac:spMkLst>
        </pc:spChg>
        <pc:spChg chg="mod">
          <ac:chgData name="Pati,Usha R" userId="acf6a215-17f6-4371-bfde-623ac93bb2f4" providerId="ADAL" clId="{B2579A8D-42A1-4B74-84C5-2D2D3DDC3EA0}" dt="2023-02-06T16:13:33.166" v="1027" actId="26606"/>
          <ac:spMkLst>
            <pc:docMk/>
            <pc:sldMk cId="1403577149" sldId="260"/>
            <ac:spMk id="3" creationId="{46F216A6-9370-FE1C-A22A-29BDC067A2AA}"/>
          </ac:spMkLst>
        </pc:spChg>
        <pc:spChg chg="mod">
          <ac:chgData name="Pati,Usha R" userId="acf6a215-17f6-4371-bfde-623ac93bb2f4" providerId="ADAL" clId="{B2579A8D-42A1-4B74-84C5-2D2D3DDC3EA0}" dt="2023-02-06T16:13:33.166" v="1027" actId="26606"/>
          <ac:spMkLst>
            <pc:docMk/>
            <pc:sldMk cId="1403577149" sldId="260"/>
            <ac:spMk id="4" creationId="{A46C515F-B1A2-C7F6-9291-24AFFF12D04A}"/>
          </ac:spMkLst>
        </pc:spChg>
        <pc:spChg chg="add mod">
          <ac:chgData name="Pati,Usha R" userId="acf6a215-17f6-4371-bfde-623ac93bb2f4" providerId="ADAL" clId="{B2579A8D-42A1-4B74-84C5-2D2D3DDC3EA0}" dt="2023-02-06T16:13:33.166" v="1027" actId="26606"/>
          <ac:spMkLst>
            <pc:docMk/>
            <pc:sldMk cId="1403577149" sldId="260"/>
            <ac:spMk id="6" creationId="{AF021960-0A71-8C4C-5C07-AD17EB431621}"/>
          </ac:spMkLst>
        </pc:spChg>
        <pc:spChg chg="add del mod ord">
          <ac:chgData name="Pati,Usha R" userId="acf6a215-17f6-4371-bfde-623ac93bb2f4" providerId="ADAL" clId="{B2579A8D-42A1-4B74-84C5-2D2D3DDC3EA0}" dt="2023-02-06T16:14:28.154" v="1032" actId="478"/>
          <ac:spMkLst>
            <pc:docMk/>
            <pc:sldMk cId="1403577149" sldId="260"/>
            <ac:spMk id="7" creationId="{FD6A92B6-34DB-4505-3CE8-F5468687B7D4}"/>
          </ac:spMkLst>
        </pc:spChg>
        <pc:spChg chg="add del">
          <ac:chgData name="Pati,Usha R" userId="acf6a215-17f6-4371-bfde-623ac93bb2f4" providerId="ADAL" clId="{B2579A8D-42A1-4B74-84C5-2D2D3DDC3EA0}" dt="2023-02-06T16:13:53.581" v="1028" actId="700"/>
          <ac:spMkLst>
            <pc:docMk/>
            <pc:sldMk cId="1403577149" sldId="260"/>
            <ac:spMk id="28" creationId="{C75AF42C-C556-454E-B2D3-2C917CB812D5}"/>
          </ac:spMkLst>
        </pc:spChg>
        <pc:spChg chg="add del">
          <ac:chgData name="Pati,Usha R" userId="acf6a215-17f6-4371-bfde-623ac93bb2f4" providerId="ADAL" clId="{B2579A8D-42A1-4B74-84C5-2D2D3DDC3EA0}" dt="2023-02-06T16:13:53.581" v="1028" actId="700"/>
          <ac:spMkLst>
            <pc:docMk/>
            <pc:sldMk cId="1403577149" sldId="260"/>
            <ac:spMk id="29" creationId="{D85D5AA8-773B-469A-8802-9645A4DC9B7D}"/>
          </ac:spMkLst>
        </pc:spChg>
        <pc:spChg chg="add del">
          <ac:chgData name="Pati,Usha R" userId="acf6a215-17f6-4371-bfde-623ac93bb2f4" providerId="ADAL" clId="{B2579A8D-42A1-4B74-84C5-2D2D3DDC3EA0}" dt="2023-02-06T16:13:53.581" v="1028" actId="700"/>
          <ac:spMkLst>
            <pc:docMk/>
            <pc:sldMk cId="1403577149" sldId="260"/>
            <ac:spMk id="30" creationId="{E89ED5F7-8269-4F20-B77F-70D4AA7A975B}"/>
          </ac:spMkLst>
        </pc:spChg>
        <pc:spChg chg="add del">
          <ac:chgData name="Pati,Usha R" userId="acf6a215-17f6-4371-bfde-623ac93bb2f4" providerId="ADAL" clId="{B2579A8D-42A1-4B74-84C5-2D2D3DDC3EA0}" dt="2023-02-06T16:13:33.166" v="1027" actId="26606"/>
          <ac:spMkLst>
            <pc:docMk/>
            <pc:sldMk cId="1403577149" sldId="260"/>
            <ac:spMk id="32" creationId="{4309F268-A45B-4517-B03F-2774BAEFFBA6}"/>
          </ac:spMkLst>
        </pc:spChg>
        <pc:picChg chg="mod">
          <ac:chgData name="Pati,Usha R" userId="acf6a215-17f6-4371-bfde-623ac93bb2f4" providerId="ADAL" clId="{B2579A8D-42A1-4B74-84C5-2D2D3DDC3EA0}" dt="2023-02-06T16:14:33.346" v="1033" actId="14100"/>
          <ac:picMkLst>
            <pc:docMk/>
            <pc:sldMk cId="1403577149" sldId="260"/>
            <ac:picMk id="5" creationId="{4D22542F-4D13-01F5-55D2-C820B141592C}"/>
          </ac:picMkLst>
        </pc:picChg>
      </pc:sldChg>
      <pc:sldChg chg="modSp mod">
        <pc:chgData name="Pati,Usha R" userId="acf6a215-17f6-4371-bfde-623ac93bb2f4" providerId="ADAL" clId="{B2579A8D-42A1-4B74-84C5-2D2D3DDC3EA0}" dt="2023-02-06T16:00:53.176" v="785" actId="255"/>
        <pc:sldMkLst>
          <pc:docMk/>
          <pc:sldMk cId="2338113823" sldId="261"/>
        </pc:sldMkLst>
        <pc:spChg chg="mod">
          <ac:chgData name="Pati,Usha R" userId="acf6a215-17f6-4371-bfde-623ac93bb2f4" providerId="ADAL" clId="{B2579A8D-42A1-4B74-84C5-2D2D3DDC3EA0}" dt="2023-02-06T16:00:53.176" v="785" actId="255"/>
          <ac:spMkLst>
            <pc:docMk/>
            <pc:sldMk cId="2338113823" sldId="261"/>
            <ac:spMk id="2" creationId="{9F9FC9A5-F392-CBDC-64FD-BFAE045F857B}"/>
          </ac:spMkLst>
        </pc:spChg>
      </pc:sldChg>
      <pc:sldChg chg="addSp delSp modSp mod">
        <pc:chgData name="Pati,Usha R" userId="acf6a215-17f6-4371-bfde-623ac93bb2f4" providerId="ADAL" clId="{B2579A8D-42A1-4B74-84C5-2D2D3DDC3EA0}" dt="2023-02-06T16:14:52.712" v="1035" actId="113"/>
        <pc:sldMkLst>
          <pc:docMk/>
          <pc:sldMk cId="861604389" sldId="262"/>
        </pc:sldMkLst>
        <pc:spChg chg="add mod">
          <ac:chgData name="Pati,Usha R" userId="acf6a215-17f6-4371-bfde-623ac93bb2f4" providerId="ADAL" clId="{B2579A8D-42A1-4B74-84C5-2D2D3DDC3EA0}" dt="2023-02-06T16:14:52.712" v="1035" actId="113"/>
          <ac:spMkLst>
            <pc:docMk/>
            <pc:sldMk cId="861604389" sldId="262"/>
            <ac:spMk id="2" creationId="{5D110B62-C590-699A-A90E-B7CA73F5B4A0}"/>
          </ac:spMkLst>
        </pc:spChg>
        <pc:spChg chg="add del mod">
          <ac:chgData name="Pati,Usha R" userId="acf6a215-17f6-4371-bfde-623ac93bb2f4" providerId="ADAL" clId="{B2579A8D-42A1-4B74-84C5-2D2D3DDC3EA0}" dt="2023-02-06T16:07:36.511" v="984"/>
          <ac:spMkLst>
            <pc:docMk/>
            <pc:sldMk cId="861604389" sldId="262"/>
            <ac:spMk id="3" creationId="{8F0D783E-61BE-732E-4E1F-26E05DCF9196}"/>
          </ac:spMkLst>
        </pc:spChg>
        <pc:graphicFrameChg chg="mod">
          <ac:chgData name="Pati,Usha R" userId="acf6a215-17f6-4371-bfde-623ac93bb2f4" providerId="ADAL" clId="{B2579A8D-42A1-4B74-84C5-2D2D3DDC3EA0}" dt="2023-02-06T16:10:02.841" v="1006" actId="255"/>
          <ac:graphicFrameMkLst>
            <pc:docMk/>
            <pc:sldMk cId="861604389" sldId="262"/>
            <ac:graphicFrameMk id="60" creationId="{82797105-9307-7855-D064-51DB8FFC0E3E}"/>
          </ac:graphicFrameMkLst>
        </pc:graphicFrameChg>
      </pc:sldChg>
      <pc:sldChg chg="modSp mod">
        <pc:chgData name="Pati,Usha R" userId="acf6a215-17f6-4371-bfde-623ac93bb2f4" providerId="ADAL" clId="{B2579A8D-42A1-4B74-84C5-2D2D3DDC3EA0}" dt="2023-02-06T16:06:54.173" v="962" actId="20577"/>
        <pc:sldMkLst>
          <pc:docMk/>
          <pc:sldMk cId="1926565813" sldId="263"/>
        </pc:sldMkLst>
        <pc:spChg chg="mod">
          <ac:chgData name="Pati,Usha R" userId="acf6a215-17f6-4371-bfde-623ac93bb2f4" providerId="ADAL" clId="{B2579A8D-42A1-4B74-84C5-2D2D3DDC3EA0}" dt="2023-02-06T16:06:40.148" v="942" actId="20577"/>
          <ac:spMkLst>
            <pc:docMk/>
            <pc:sldMk cId="1926565813" sldId="263"/>
            <ac:spMk id="2" creationId="{403CA08C-BF2A-FAFC-CAAE-2D8D6ECFD24B}"/>
          </ac:spMkLst>
        </pc:spChg>
        <pc:spChg chg="mod">
          <ac:chgData name="Pati,Usha R" userId="acf6a215-17f6-4371-bfde-623ac93bb2f4" providerId="ADAL" clId="{B2579A8D-42A1-4B74-84C5-2D2D3DDC3EA0}" dt="2023-02-06T16:06:54.173" v="962" actId="20577"/>
          <ac:spMkLst>
            <pc:docMk/>
            <pc:sldMk cId="1926565813" sldId="263"/>
            <ac:spMk id="6" creationId="{718D5B2C-E7A5-67EB-B3E0-F52A2E1D603B}"/>
          </ac:spMkLst>
        </pc:spChg>
      </pc:sldChg>
      <pc:sldChg chg="new del">
        <pc:chgData name="Pati,Usha R" userId="acf6a215-17f6-4371-bfde-623ac93bb2f4" providerId="ADAL" clId="{B2579A8D-42A1-4B74-84C5-2D2D3DDC3EA0}" dt="2023-02-02T18:34:25.347" v="21" actId="47"/>
        <pc:sldMkLst>
          <pc:docMk/>
          <pc:sldMk cId="559229218" sldId="264"/>
        </pc:sldMkLst>
      </pc:sldChg>
      <pc:sldChg chg="addSp modSp new mod setBg modClrScheme chgLayout">
        <pc:chgData name="Pati,Usha R" userId="acf6a215-17f6-4371-bfde-623ac93bb2f4" providerId="ADAL" clId="{B2579A8D-42A1-4B74-84C5-2D2D3DDC3EA0}" dt="2023-02-06T16:01:13.363" v="787" actId="113"/>
        <pc:sldMkLst>
          <pc:docMk/>
          <pc:sldMk cId="2582243768" sldId="264"/>
        </pc:sldMkLst>
        <pc:spChg chg="add mod">
          <ac:chgData name="Pati,Usha R" userId="acf6a215-17f6-4371-bfde-623ac93bb2f4" providerId="ADAL" clId="{B2579A8D-42A1-4B74-84C5-2D2D3DDC3EA0}" dt="2023-02-06T16:01:13.363" v="787" actId="113"/>
          <ac:spMkLst>
            <pc:docMk/>
            <pc:sldMk cId="2582243768" sldId="264"/>
            <ac:spMk id="2" creationId="{A3A52F9C-DCC9-FC92-81D2-EC82F73F0A7D}"/>
          </ac:spMkLst>
        </pc:spChg>
        <pc:spChg chg="add mod ord">
          <ac:chgData name="Pati,Usha R" userId="acf6a215-17f6-4371-bfde-623ac93bb2f4" providerId="ADAL" clId="{B2579A8D-42A1-4B74-84C5-2D2D3DDC3EA0}" dt="2023-02-03T01:49:52.804" v="599" actId="20577"/>
          <ac:spMkLst>
            <pc:docMk/>
            <pc:sldMk cId="2582243768" sldId="264"/>
            <ac:spMk id="3" creationId="{FF5BCDE6-5D7B-1F23-8ADC-76CB82608B71}"/>
          </ac:spMkLst>
        </pc:spChg>
        <pc:spChg chg="add mod">
          <ac:chgData name="Pati,Usha R" userId="acf6a215-17f6-4371-bfde-623ac93bb2f4" providerId="ADAL" clId="{B2579A8D-42A1-4B74-84C5-2D2D3DDC3EA0}" dt="2023-02-02T20:00:15.741" v="315" actId="14100"/>
          <ac:spMkLst>
            <pc:docMk/>
            <pc:sldMk cId="2582243768" sldId="264"/>
            <ac:spMk id="6" creationId="{FB6DFA4E-58BF-393E-29AB-25ADB6FCE560}"/>
          </ac:spMkLst>
        </pc:spChg>
        <pc:spChg chg="add mod">
          <ac:chgData name="Pati,Usha R" userId="acf6a215-17f6-4371-bfde-623ac93bb2f4" providerId="ADAL" clId="{B2579A8D-42A1-4B74-84C5-2D2D3DDC3EA0}" dt="2023-02-02T20:21:33.828" v="409" actId="122"/>
          <ac:spMkLst>
            <pc:docMk/>
            <pc:sldMk cId="2582243768" sldId="264"/>
            <ac:spMk id="7" creationId="{F626E2D6-0FF6-27F6-718F-5A016415D6EC}"/>
          </ac:spMkLst>
        </pc:spChg>
        <pc:picChg chg="add mod">
          <ac:chgData name="Pati,Usha R" userId="acf6a215-17f6-4371-bfde-623ac93bb2f4" providerId="ADAL" clId="{B2579A8D-42A1-4B74-84C5-2D2D3DDC3EA0}" dt="2023-02-02T18:57:46.640" v="66" actId="26606"/>
          <ac:picMkLst>
            <pc:docMk/>
            <pc:sldMk cId="2582243768" sldId="264"/>
            <ac:picMk id="5" creationId="{CD625CB5-F479-7362-BDA8-058BE7090E5F}"/>
          </ac:picMkLst>
        </pc:picChg>
      </pc:sldChg>
      <pc:sldChg chg="addSp modSp new mod">
        <pc:chgData name="Pati,Usha R" userId="acf6a215-17f6-4371-bfde-623ac93bb2f4" providerId="ADAL" clId="{B2579A8D-42A1-4B74-84C5-2D2D3DDC3EA0}" dt="2023-02-06T16:01:43.695" v="789" actId="113"/>
        <pc:sldMkLst>
          <pc:docMk/>
          <pc:sldMk cId="3593685462" sldId="265"/>
        </pc:sldMkLst>
        <pc:spChg chg="mod">
          <ac:chgData name="Pati,Usha R" userId="acf6a215-17f6-4371-bfde-623ac93bb2f4" providerId="ADAL" clId="{B2579A8D-42A1-4B74-84C5-2D2D3DDC3EA0}" dt="2023-02-06T16:01:43.695" v="789" actId="113"/>
          <ac:spMkLst>
            <pc:docMk/>
            <pc:sldMk cId="3593685462" sldId="265"/>
            <ac:spMk id="2" creationId="{F3C12F41-0DF0-B7A7-89B9-BD55D974BC54}"/>
          </ac:spMkLst>
        </pc:spChg>
        <pc:spChg chg="mod">
          <ac:chgData name="Pati,Usha R" userId="acf6a215-17f6-4371-bfde-623ac93bb2f4" providerId="ADAL" clId="{B2579A8D-42A1-4B74-84C5-2D2D3DDC3EA0}" dt="2023-02-02T19:57:59.748" v="292" actId="255"/>
          <ac:spMkLst>
            <pc:docMk/>
            <pc:sldMk cId="3593685462" sldId="265"/>
            <ac:spMk id="3" creationId="{A7C30E57-7A68-5288-8F3C-4A88717DA5A1}"/>
          </ac:spMkLst>
        </pc:spChg>
        <pc:spChg chg="add mod">
          <ac:chgData name="Pati,Usha R" userId="acf6a215-17f6-4371-bfde-623ac93bb2f4" providerId="ADAL" clId="{B2579A8D-42A1-4B74-84C5-2D2D3DDC3EA0}" dt="2023-02-02T20:00:23.370" v="316"/>
          <ac:spMkLst>
            <pc:docMk/>
            <pc:sldMk cId="3593685462" sldId="265"/>
            <ac:spMk id="4" creationId="{23408F6C-5F96-5D8D-5BDA-6EB069D7B081}"/>
          </ac:spMkLst>
        </pc:spChg>
      </pc:sldChg>
      <pc:sldChg chg="addSp delSp modSp new mod">
        <pc:chgData name="Pati,Usha R" userId="acf6a215-17f6-4371-bfde-623ac93bb2f4" providerId="ADAL" clId="{B2579A8D-42A1-4B74-84C5-2D2D3DDC3EA0}" dt="2023-02-06T16:01:49.704" v="790" actId="113"/>
        <pc:sldMkLst>
          <pc:docMk/>
          <pc:sldMk cId="314105073" sldId="266"/>
        </pc:sldMkLst>
        <pc:spChg chg="mod">
          <ac:chgData name="Pati,Usha R" userId="acf6a215-17f6-4371-bfde-623ac93bb2f4" providerId="ADAL" clId="{B2579A8D-42A1-4B74-84C5-2D2D3DDC3EA0}" dt="2023-02-06T16:01:49.704" v="790" actId="113"/>
          <ac:spMkLst>
            <pc:docMk/>
            <pc:sldMk cId="314105073" sldId="266"/>
            <ac:spMk id="2" creationId="{29B09BCE-E1BE-9F96-B575-6BA8B9CE2CCA}"/>
          </ac:spMkLst>
        </pc:spChg>
        <pc:spChg chg="del">
          <ac:chgData name="Pati,Usha R" userId="acf6a215-17f6-4371-bfde-623ac93bb2f4" providerId="ADAL" clId="{B2579A8D-42A1-4B74-84C5-2D2D3DDC3EA0}" dt="2023-02-02T19:31:15.962" v="156" actId="22"/>
          <ac:spMkLst>
            <pc:docMk/>
            <pc:sldMk cId="314105073" sldId="266"/>
            <ac:spMk id="3" creationId="{37BFA8B0-D09D-085C-3960-FAC0F00FEC3A}"/>
          </ac:spMkLst>
        </pc:spChg>
        <pc:spChg chg="add mod">
          <ac:chgData name="Pati,Usha R" userId="acf6a215-17f6-4371-bfde-623ac93bb2f4" providerId="ADAL" clId="{B2579A8D-42A1-4B74-84C5-2D2D3DDC3EA0}" dt="2023-02-02T20:00:26.768" v="317"/>
          <ac:spMkLst>
            <pc:docMk/>
            <pc:sldMk cId="314105073" sldId="266"/>
            <ac:spMk id="6" creationId="{13E45524-86D1-05A6-927C-D5F1076307F4}"/>
          </ac:spMkLst>
        </pc:spChg>
        <pc:spChg chg="add mod">
          <ac:chgData name="Pati,Usha R" userId="acf6a215-17f6-4371-bfde-623ac93bb2f4" providerId="ADAL" clId="{B2579A8D-42A1-4B74-84C5-2D2D3DDC3EA0}" dt="2023-02-02T20:11:03.495" v="386" actId="20577"/>
          <ac:spMkLst>
            <pc:docMk/>
            <pc:sldMk cId="314105073" sldId="266"/>
            <ac:spMk id="7" creationId="{BF7DEA50-E060-8FBE-E063-C139DE1B2FB0}"/>
          </ac:spMkLst>
        </pc:spChg>
        <pc:picChg chg="add mod ord">
          <ac:chgData name="Pati,Usha R" userId="acf6a215-17f6-4371-bfde-623ac93bb2f4" providerId="ADAL" clId="{B2579A8D-42A1-4B74-84C5-2D2D3DDC3EA0}" dt="2023-02-02T20:00:50.529" v="324" actId="14100"/>
          <ac:picMkLst>
            <pc:docMk/>
            <pc:sldMk cId="314105073" sldId="266"/>
            <ac:picMk id="5" creationId="{8C08E77D-983E-A102-BB54-09480D3CFAF2}"/>
          </ac:picMkLst>
        </pc:picChg>
      </pc:sldChg>
      <pc:sldChg chg="addSp modSp new mod setBg">
        <pc:chgData name="Pati,Usha R" userId="acf6a215-17f6-4371-bfde-623ac93bb2f4" providerId="ADAL" clId="{B2579A8D-42A1-4B74-84C5-2D2D3DDC3EA0}" dt="2023-02-06T16:01:58.984" v="791" actId="113"/>
        <pc:sldMkLst>
          <pc:docMk/>
          <pc:sldMk cId="1071318056" sldId="267"/>
        </pc:sldMkLst>
        <pc:spChg chg="mod">
          <ac:chgData name="Pati,Usha R" userId="acf6a215-17f6-4371-bfde-623ac93bb2f4" providerId="ADAL" clId="{B2579A8D-42A1-4B74-84C5-2D2D3DDC3EA0}" dt="2023-02-06T16:01:58.984" v="791" actId="113"/>
          <ac:spMkLst>
            <pc:docMk/>
            <pc:sldMk cId="1071318056" sldId="267"/>
            <ac:spMk id="2" creationId="{FE1254A2-C373-84CF-60FB-78E5C4931DC2}"/>
          </ac:spMkLst>
        </pc:spChg>
        <pc:spChg chg="mod ord">
          <ac:chgData name="Pati,Usha R" userId="acf6a215-17f6-4371-bfde-623ac93bb2f4" providerId="ADAL" clId="{B2579A8D-42A1-4B74-84C5-2D2D3DDC3EA0}" dt="2023-02-02T19:58:59.065" v="300" actId="255"/>
          <ac:spMkLst>
            <pc:docMk/>
            <pc:sldMk cId="1071318056" sldId="267"/>
            <ac:spMk id="3" creationId="{DF205442-BF86-3AE3-A3C5-7DBA55E86709}"/>
          </ac:spMkLst>
        </pc:spChg>
        <pc:spChg chg="add mod">
          <ac:chgData name="Pati,Usha R" userId="acf6a215-17f6-4371-bfde-623ac93bb2f4" providerId="ADAL" clId="{B2579A8D-42A1-4B74-84C5-2D2D3DDC3EA0}" dt="2023-02-02T20:00:54.935" v="325"/>
          <ac:spMkLst>
            <pc:docMk/>
            <pc:sldMk cId="1071318056" sldId="267"/>
            <ac:spMk id="6" creationId="{BC4E652F-F834-6D0E-89A4-3C187588E1D6}"/>
          </ac:spMkLst>
        </pc:spChg>
        <pc:spChg chg="add mod">
          <ac:chgData name="Pati,Usha R" userId="acf6a215-17f6-4371-bfde-623ac93bb2f4" providerId="ADAL" clId="{B2579A8D-42A1-4B74-84C5-2D2D3DDC3EA0}" dt="2023-02-02T20:20:51.821" v="407" actId="20577"/>
          <ac:spMkLst>
            <pc:docMk/>
            <pc:sldMk cId="1071318056" sldId="267"/>
            <ac:spMk id="7" creationId="{8F940CAA-A50A-2C11-D677-3E9B56B38221}"/>
          </ac:spMkLst>
        </pc:spChg>
        <pc:picChg chg="add mod">
          <ac:chgData name="Pati,Usha R" userId="acf6a215-17f6-4371-bfde-623ac93bb2f4" providerId="ADAL" clId="{B2579A8D-42A1-4B74-84C5-2D2D3DDC3EA0}" dt="2023-02-02T19:57:10.360" v="289" actId="14100"/>
          <ac:picMkLst>
            <pc:docMk/>
            <pc:sldMk cId="1071318056" sldId="267"/>
            <ac:picMk id="5" creationId="{46DDC451-7F2B-8FC3-E514-C81E4B2417DE}"/>
          </ac:picMkLst>
        </pc:picChg>
      </pc:sldChg>
      <pc:sldChg chg="addSp delSp modSp new mod">
        <pc:chgData name="Pati,Usha R" userId="acf6a215-17f6-4371-bfde-623ac93bb2f4" providerId="ADAL" clId="{B2579A8D-42A1-4B74-84C5-2D2D3DDC3EA0}" dt="2023-02-06T01:17:22.663" v="764" actId="2711"/>
        <pc:sldMkLst>
          <pc:docMk/>
          <pc:sldMk cId="181631027" sldId="268"/>
        </pc:sldMkLst>
        <pc:spChg chg="add mod">
          <ac:chgData name="Pati,Usha R" userId="acf6a215-17f6-4371-bfde-623ac93bb2f4" providerId="ADAL" clId="{B2579A8D-42A1-4B74-84C5-2D2D3DDC3EA0}" dt="2023-02-06T01:17:22.663" v="764" actId="2711"/>
          <ac:spMkLst>
            <pc:docMk/>
            <pc:sldMk cId="181631027" sldId="268"/>
            <ac:spMk id="6" creationId="{AF6FB58E-14C9-BABC-170D-E9D00010A915}"/>
          </ac:spMkLst>
        </pc:spChg>
        <pc:spChg chg="add del mod">
          <ac:chgData name="Pati,Usha R" userId="acf6a215-17f6-4371-bfde-623ac93bb2f4" providerId="ADAL" clId="{B2579A8D-42A1-4B74-84C5-2D2D3DDC3EA0}" dt="2023-02-02T20:56:51.718" v="434" actId="478"/>
          <ac:spMkLst>
            <pc:docMk/>
            <pc:sldMk cId="181631027" sldId="268"/>
            <ac:spMk id="7" creationId="{10C4C9E7-6E52-7F13-D7D9-3D561C4C86FC}"/>
          </ac:spMkLst>
        </pc:spChg>
        <pc:spChg chg="add mod">
          <ac:chgData name="Pati,Usha R" userId="acf6a215-17f6-4371-bfde-623ac93bb2f4" providerId="ADAL" clId="{B2579A8D-42A1-4B74-84C5-2D2D3DDC3EA0}" dt="2023-02-06T01:17:22.663" v="764" actId="2711"/>
          <ac:spMkLst>
            <pc:docMk/>
            <pc:sldMk cId="181631027" sldId="268"/>
            <ac:spMk id="8" creationId="{CC11139D-F737-3BC1-42EE-01C877684E98}"/>
          </ac:spMkLst>
        </pc:spChg>
        <pc:spChg chg="add mod">
          <ac:chgData name="Pati,Usha R" userId="acf6a215-17f6-4371-bfde-623ac93bb2f4" providerId="ADAL" clId="{B2579A8D-42A1-4B74-84C5-2D2D3DDC3EA0}" dt="2023-02-06T01:17:22.663" v="764" actId="2711"/>
          <ac:spMkLst>
            <pc:docMk/>
            <pc:sldMk cId="181631027" sldId="268"/>
            <ac:spMk id="9" creationId="{510CA031-F80B-2A54-8751-3D629E87B564}"/>
          </ac:spMkLst>
        </pc:spChg>
        <pc:spChg chg="add mod">
          <ac:chgData name="Pati,Usha R" userId="acf6a215-17f6-4371-bfde-623ac93bb2f4" providerId="ADAL" clId="{B2579A8D-42A1-4B74-84C5-2D2D3DDC3EA0}" dt="2023-02-06T01:17:22.663" v="764" actId="2711"/>
          <ac:spMkLst>
            <pc:docMk/>
            <pc:sldMk cId="181631027" sldId="268"/>
            <ac:spMk id="10" creationId="{8F5526EA-9226-D246-0D21-40302CEAC20D}"/>
          </ac:spMkLst>
        </pc:spChg>
        <pc:spChg chg="add mod">
          <ac:chgData name="Pati,Usha R" userId="acf6a215-17f6-4371-bfde-623ac93bb2f4" providerId="ADAL" clId="{B2579A8D-42A1-4B74-84C5-2D2D3DDC3EA0}" dt="2023-02-06T01:17:22.663" v="764" actId="2711"/>
          <ac:spMkLst>
            <pc:docMk/>
            <pc:sldMk cId="181631027" sldId="268"/>
            <ac:spMk id="11" creationId="{F29E3C2D-C26C-1D48-30B2-050D0ADC63B1}"/>
          </ac:spMkLst>
        </pc:spChg>
        <pc:spChg chg="add mod">
          <ac:chgData name="Pati,Usha R" userId="acf6a215-17f6-4371-bfde-623ac93bb2f4" providerId="ADAL" clId="{B2579A8D-42A1-4B74-84C5-2D2D3DDC3EA0}" dt="2023-02-06T01:17:22.663" v="764" actId="2711"/>
          <ac:spMkLst>
            <pc:docMk/>
            <pc:sldMk cId="181631027" sldId="268"/>
            <ac:spMk id="13" creationId="{B9D3EC09-1E14-4BE8-28DB-7D791FAF43A1}"/>
          </ac:spMkLst>
        </pc:spChg>
        <pc:spChg chg="add mod">
          <ac:chgData name="Pati,Usha R" userId="acf6a215-17f6-4371-bfde-623ac93bb2f4" providerId="ADAL" clId="{B2579A8D-42A1-4B74-84C5-2D2D3DDC3EA0}" dt="2023-02-02T20:23:35.162" v="416" actId="207"/>
          <ac:spMkLst>
            <pc:docMk/>
            <pc:sldMk cId="181631027" sldId="268"/>
            <ac:spMk id="14" creationId="{07E24F15-A31F-0BF1-4B18-F57183D1781D}"/>
          </ac:spMkLst>
        </pc:spChg>
        <pc:spChg chg="add mod">
          <ac:chgData name="Pati,Usha R" userId="acf6a215-17f6-4371-bfde-623ac93bb2f4" providerId="ADAL" clId="{B2579A8D-42A1-4B74-84C5-2D2D3DDC3EA0}" dt="2023-02-06T01:17:22.663" v="764" actId="2711"/>
          <ac:spMkLst>
            <pc:docMk/>
            <pc:sldMk cId="181631027" sldId="268"/>
            <ac:spMk id="15" creationId="{6DBF1A99-C8DF-DE95-8360-F123BD1BC276}"/>
          </ac:spMkLst>
        </pc:spChg>
        <pc:spChg chg="add mod">
          <ac:chgData name="Pati,Usha R" userId="acf6a215-17f6-4371-bfde-623ac93bb2f4" providerId="ADAL" clId="{B2579A8D-42A1-4B74-84C5-2D2D3DDC3EA0}" dt="2023-02-06T01:17:22.663" v="764" actId="2711"/>
          <ac:spMkLst>
            <pc:docMk/>
            <pc:sldMk cId="181631027" sldId="268"/>
            <ac:spMk id="16" creationId="{16FD01FE-7A77-7041-9505-6CF11FA31B38}"/>
          </ac:spMkLst>
        </pc:spChg>
        <pc:spChg chg="mod">
          <ac:chgData name="Pati,Usha R" userId="acf6a215-17f6-4371-bfde-623ac93bb2f4" providerId="ADAL" clId="{B2579A8D-42A1-4B74-84C5-2D2D3DDC3EA0}" dt="2023-02-06T01:17:22.663" v="764" actId="2711"/>
          <ac:spMkLst>
            <pc:docMk/>
            <pc:sldMk cId="181631027" sldId="268"/>
            <ac:spMk id="17" creationId="{3576364A-A103-823F-5D7D-CB92A58C9BF7}"/>
          </ac:spMkLst>
        </pc:spChg>
        <pc:picChg chg="add mod">
          <ac:chgData name="Pati,Usha R" userId="acf6a215-17f6-4371-bfde-623ac93bb2f4" providerId="ADAL" clId="{B2579A8D-42A1-4B74-84C5-2D2D3DDC3EA0}" dt="2023-02-06T01:17:22.663" v="764" actId="2711"/>
          <ac:picMkLst>
            <pc:docMk/>
            <pc:sldMk cId="181631027" sldId="268"/>
            <ac:picMk id="2" creationId="{3BDA959C-238D-239E-ED52-E773678CA94B}"/>
          </ac:picMkLst>
        </pc:picChg>
        <pc:picChg chg="add mod">
          <ac:chgData name="Pati,Usha R" userId="acf6a215-17f6-4371-bfde-623ac93bb2f4" providerId="ADAL" clId="{B2579A8D-42A1-4B74-84C5-2D2D3DDC3EA0}" dt="2023-02-06T01:17:22.663" v="764" actId="2711"/>
          <ac:picMkLst>
            <pc:docMk/>
            <pc:sldMk cId="181631027" sldId="268"/>
            <ac:picMk id="3" creationId="{F2FBE2D1-00F6-59D8-F5C0-B465C0AA0919}"/>
          </ac:picMkLst>
        </pc:picChg>
        <pc:picChg chg="add mod">
          <ac:chgData name="Pati,Usha R" userId="acf6a215-17f6-4371-bfde-623ac93bb2f4" providerId="ADAL" clId="{B2579A8D-42A1-4B74-84C5-2D2D3DDC3EA0}" dt="2023-02-06T01:17:22.663" v="764" actId="2711"/>
          <ac:picMkLst>
            <pc:docMk/>
            <pc:sldMk cId="181631027" sldId="268"/>
            <ac:picMk id="4" creationId="{4346F140-FC35-9C38-5014-6E9177FD5FD8}"/>
          </ac:picMkLst>
        </pc:picChg>
        <pc:picChg chg="add mod">
          <ac:chgData name="Pati,Usha R" userId="acf6a215-17f6-4371-bfde-623ac93bb2f4" providerId="ADAL" clId="{B2579A8D-42A1-4B74-84C5-2D2D3DDC3EA0}" dt="2023-02-06T01:17:22.663" v="764" actId="2711"/>
          <ac:picMkLst>
            <pc:docMk/>
            <pc:sldMk cId="181631027" sldId="268"/>
            <ac:picMk id="5" creationId="{834FE83D-E494-BE55-A429-7D2E873102EB}"/>
          </ac:picMkLst>
        </pc:picChg>
        <pc:picChg chg="add mod">
          <ac:chgData name="Pati,Usha R" userId="acf6a215-17f6-4371-bfde-623ac93bb2f4" providerId="ADAL" clId="{B2579A8D-42A1-4B74-84C5-2D2D3DDC3EA0}" dt="2023-02-06T01:17:22.663" v="764" actId="2711"/>
          <ac:picMkLst>
            <pc:docMk/>
            <pc:sldMk cId="181631027" sldId="268"/>
            <ac:picMk id="12" creationId="{CB070020-C1B6-2C95-18A5-84CC79B97675}"/>
          </ac:picMkLst>
        </pc:picChg>
      </pc:sldChg>
      <pc:sldChg chg="add del">
        <pc:chgData name="Pati,Usha R" userId="acf6a215-17f6-4371-bfde-623ac93bb2f4" providerId="ADAL" clId="{B2579A8D-42A1-4B74-84C5-2D2D3DDC3EA0}" dt="2023-02-02T20:36:35.473" v="431" actId="2696"/>
        <pc:sldMkLst>
          <pc:docMk/>
          <pc:sldMk cId="2925748013" sldId="274"/>
        </pc:sldMkLst>
      </pc:sldChg>
      <pc:sldChg chg="delSp add mod">
        <pc:chgData name="Pati,Usha R" userId="acf6a215-17f6-4371-bfde-623ac93bb2f4" providerId="ADAL" clId="{B2579A8D-42A1-4B74-84C5-2D2D3DDC3EA0}" dt="2023-02-02T20:36:47.839" v="433" actId="478"/>
        <pc:sldMkLst>
          <pc:docMk/>
          <pc:sldMk cId="3923683737" sldId="274"/>
        </pc:sldMkLst>
        <pc:spChg chg="del">
          <ac:chgData name="Pati,Usha R" userId="acf6a215-17f6-4371-bfde-623ac93bb2f4" providerId="ADAL" clId="{B2579A8D-42A1-4B74-84C5-2D2D3DDC3EA0}" dt="2023-02-02T20:36:47.839" v="433" actId="478"/>
          <ac:spMkLst>
            <pc:docMk/>
            <pc:sldMk cId="3923683737" sldId="274"/>
            <ac:spMk id="16" creationId="{16FD01FE-7A77-7041-9505-6CF11FA31B38}"/>
          </ac:spMkLst>
        </pc:spChg>
      </pc:sldChg>
      <pc:sldChg chg="addSp delSp modSp new mod setBg">
        <pc:chgData name="Pati,Usha R" userId="acf6a215-17f6-4371-bfde-623ac93bb2f4" providerId="ADAL" clId="{B2579A8D-42A1-4B74-84C5-2D2D3DDC3EA0}" dt="2023-02-02T21:02:08.788" v="442" actId="26606"/>
        <pc:sldMkLst>
          <pc:docMk/>
          <pc:sldMk cId="905203795" sldId="275"/>
        </pc:sldMkLst>
        <pc:spChg chg="add del">
          <ac:chgData name="Pati,Usha R" userId="acf6a215-17f6-4371-bfde-623ac93bb2f4" providerId="ADAL" clId="{B2579A8D-42A1-4B74-84C5-2D2D3DDC3EA0}" dt="2023-02-02T21:02:08.788" v="442" actId="26606"/>
          <ac:spMkLst>
            <pc:docMk/>
            <pc:sldMk cId="905203795" sldId="275"/>
            <ac:spMk id="8" creationId="{D3031615-4E70-4AA1-B27C-F56E25379C5E}"/>
          </ac:spMkLst>
        </pc:spChg>
        <pc:spChg chg="add del">
          <ac:chgData name="Pati,Usha R" userId="acf6a215-17f6-4371-bfde-623ac93bb2f4" providerId="ADAL" clId="{B2579A8D-42A1-4B74-84C5-2D2D3DDC3EA0}" dt="2023-02-02T21:02:08.788" v="442" actId="26606"/>
          <ac:spMkLst>
            <pc:docMk/>
            <pc:sldMk cId="905203795" sldId="275"/>
            <ac:spMk id="10" creationId="{32386D96-DF72-4275-B766-E00CBBFB0F2A}"/>
          </ac:spMkLst>
        </pc:spChg>
        <pc:spChg chg="add">
          <ac:chgData name="Pati,Usha R" userId="acf6a215-17f6-4371-bfde-623ac93bb2f4" providerId="ADAL" clId="{B2579A8D-42A1-4B74-84C5-2D2D3DDC3EA0}" dt="2023-02-02T21:02:08.788" v="442" actId="26606"/>
          <ac:spMkLst>
            <pc:docMk/>
            <pc:sldMk cId="905203795" sldId="275"/>
            <ac:spMk id="15" creationId="{DFB3CEA1-88D9-42FB-88ED-1E9807FE6596}"/>
          </ac:spMkLst>
        </pc:spChg>
        <pc:spChg chg="add">
          <ac:chgData name="Pati,Usha R" userId="acf6a215-17f6-4371-bfde-623ac93bb2f4" providerId="ADAL" clId="{B2579A8D-42A1-4B74-84C5-2D2D3DDC3EA0}" dt="2023-02-02T21:02:08.788" v="442" actId="26606"/>
          <ac:spMkLst>
            <pc:docMk/>
            <pc:sldMk cId="905203795" sldId="275"/>
            <ac:spMk id="17" creationId="{9A6C928E-4252-4F33-8C34-E50A12A3170B}"/>
          </ac:spMkLst>
        </pc:spChg>
        <pc:picChg chg="add del mod">
          <ac:chgData name="Pati,Usha R" userId="acf6a215-17f6-4371-bfde-623ac93bb2f4" providerId="ADAL" clId="{B2579A8D-42A1-4B74-84C5-2D2D3DDC3EA0}" dt="2023-02-02T21:02:04.648" v="440" actId="478"/>
          <ac:picMkLst>
            <pc:docMk/>
            <pc:sldMk cId="905203795" sldId="275"/>
            <ac:picMk id="3" creationId="{99931A08-D09C-2BE8-A1AC-BC8474A30330}"/>
          </ac:picMkLst>
        </pc:picChg>
        <pc:picChg chg="add mod">
          <ac:chgData name="Pati,Usha R" userId="acf6a215-17f6-4371-bfde-623ac93bb2f4" providerId="ADAL" clId="{B2579A8D-42A1-4B74-84C5-2D2D3DDC3EA0}" dt="2023-02-02T21:02:08.788" v="442" actId="26606"/>
          <ac:picMkLst>
            <pc:docMk/>
            <pc:sldMk cId="905203795" sldId="275"/>
            <ac:picMk id="5" creationId="{80306843-D944-5FE3-D213-92BD3D8B343B}"/>
          </ac:picMkLst>
        </pc:picChg>
      </pc:sldChg>
      <pc:sldChg chg="modSp new mod">
        <pc:chgData name="Pati,Usha R" userId="acf6a215-17f6-4371-bfde-623ac93bb2f4" providerId="ADAL" clId="{B2579A8D-42A1-4B74-84C5-2D2D3DDC3EA0}" dt="2023-02-02T21:06:12.432" v="458" actId="122"/>
        <pc:sldMkLst>
          <pc:docMk/>
          <pc:sldMk cId="2967526169" sldId="276"/>
        </pc:sldMkLst>
        <pc:spChg chg="mod">
          <ac:chgData name="Pati,Usha R" userId="acf6a215-17f6-4371-bfde-623ac93bb2f4" providerId="ADAL" clId="{B2579A8D-42A1-4B74-84C5-2D2D3DDC3EA0}" dt="2023-02-02T21:06:12.432" v="458" actId="122"/>
          <ac:spMkLst>
            <pc:docMk/>
            <pc:sldMk cId="2967526169" sldId="276"/>
            <ac:spMk id="2" creationId="{7D7831B4-CB65-2452-D0DE-7CEED5B75411}"/>
          </ac:spMkLst>
        </pc:spChg>
      </pc:sldChg>
      <pc:sldChg chg="modSp mod">
        <pc:chgData name="Pati,Usha R" userId="acf6a215-17f6-4371-bfde-623ac93bb2f4" providerId="ADAL" clId="{B2579A8D-42A1-4B74-84C5-2D2D3DDC3EA0}" dt="2023-02-06T16:15:11.876" v="1037" actId="113"/>
        <pc:sldMkLst>
          <pc:docMk/>
          <pc:sldMk cId="862356415" sldId="278"/>
        </pc:sldMkLst>
        <pc:spChg chg="mod">
          <ac:chgData name="Pati,Usha R" userId="acf6a215-17f6-4371-bfde-623ac93bb2f4" providerId="ADAL" clId="{B2579A8D-42A1-4B74-84C5-2D2D3DDC3EA0}" dt="2023-02-06T16:15:11.876" v="1037" actId="113"/>
          <ac:spMkLst>
            <pc:docMk/>
            <pc:sldMk cId="862356415" sldId="278"/>
            <ac:spMk id="2" creationId="{BE948139-36B9-9655-B5D6-F41E4F73254C}"/>
          </ac:spMkLst>
        </pc:spChg>
      </pc:sldChg>
      <pc:sldChg chg="modSp mod">
        <pc:chgData name="Pati,Usha R" userId="acf6a215-17f6-4371-bfde-623ac93bb2f4" providerId="ADAL" clId="{B2579A8D-42A1-4B74-84C5-2D2D3DDC3EA0}" dt="2023-02-06T16:17:16.051" v="1049" actId="20577"/>
        <pc:sldMkLst>
          <pc:docMk/>
          <pc:sldMk cId="1573290052" sldId="279"/>
        </pc:sldMkLst>
        <pc:spChg chg="mod">
          <ac:chgData name="Pati,Usha R" userId="acf6a215-17f6-4371-bfde-623ac93bb2f4" providerId="ADAL" clId="{B2579A8D-42A1-4B74-84C5-2D2D3DDC3EA0}" dt="2023-02-06T16:15:05.763" v="1036" actId="113"/>
          <ac:spMkLst>
            <pc:docMk/>
            <pc:sldMk cId="1573290052" sldId="279"/>
            <ac:spMk id="2" creationId="{12684C0C-C435-37FD-873B-01A0746DE1A4}"/>
          </ac:spMkLst>
        </pc:spChg>
        <pc:spChg chg="mod">
          <ac:chgData name="Pati,Usha R" userId="acf6a215-17f6-4371-bfde-623ac93bb2f4" providerId="ADAL" clId="{B2579A8D-42A1-4B74-84C5-2D2D3DDC3EA0}" dt="2023-02-06T16:17:16.051" v="1049" actId="20577"/>
          <ac:spMkLst>
            <pc:docMk/>
            <pc:sldMk cId="1573290052" sldId="279"/>
            <ac:spMk id="3" creationId="{A48C87F7-2A6C-DB5B-64C8-91932D83CE25}"/>
          </ac:spMkLst>
        </pc:spChg>
        <pc:spChg chg="mod">
          <ac:chgData name="Pati,Usha R" userId="acf6a215-17f6-4371-bfde-623ac93bb2f4" providerId="ADAL" clId="{B2579A8D-42A1-4B74-84C5-2D2D3DDC3EA0}" dt="2023-02-06T01:18:47.397" v="770" actId="2711"/>
          <ac:spMkLst>
            <pc:docMk/>
            <pc:sldMk cId="1573290052" sldId="279"/>
            <ac:spMk id="5" creationId="{9C6C6ED5-E7F1-BD79-097C-B1A9B4B7D3E7}"/>
          </ac:spMkLst>
        </pc:spChg>
      </pc:sldChg>
      <pc:sldChg chg="modSp mod">
        <pc:chgData name="Pati,Usha R" userId="acf6a215-17f6-4371-bfde-623ac93bb2f4" providerId="ADAL" clId="{B2579A8D-42A1-4B74-84C5-2D2D3DDC3EA0}" dt="2023-02-06T16:03:27.428" v="802" actId="255"/>
        <pc:sldMkLst>
          <pc:docMk/>
          <pc:sldMk cId="3212885507" sldId="280"/>
        </pc:sldMkLst>
        <pc:spChg chg="mod">
          <ac:chgData name="Pati,Usha R" userId="acf6a215-17f6-4371-bfde-623ac93bb2f4" providerId="ADAL" clId="{B2579A8D-42A1-4B74-84C5-2D2D3DDC3EA0}" dt="2023-02-06T16:02:49.053" v="796" actId="113"/>
          <ac:spMkLst>
            <pc:docMk/>
            <pc:sldMk cId="3212885507" sldId="280"/>
            <ac:spMk id="2" creationId="{9EDB6530-AE01-9B90-72AF-3A52257781A6}"/>
          </ac:spMkLst>
        </pc:spChg>
        <pc:graphicFrameChg chg="mod">
          <ac:chgData name="Pati,Usha R" userId="acf6a215-17f6-4371-bfde-623ac93bb2f4" providerId="ADAL" clId="{B2579A8D-42A1-4B74-84C5-2D2D3DDC3EA0}" dt="2023-02-06T16:03:27.428" v="802" actId="255"/>
          <ac:graphicFrameMkLst>
            <pc:docMk/>
            <pc:sldMk cId="3212885507" sldId="280"/>
            <ac:graphicFrameMk id="5" creationId="{3D246A68-E1A4-EFD9-868E-4A46D0C14CAD}"/>
          </ac:graphicFrameMkLst>
        </pc:graphicFrameChg>
      </pc:sldChg>
      <pc:sldChg chg="modSp mod">
        <pc:chgData name="Pati,Usha R" userId="acf6a215-17f6-4371-bfde-623ac93bb2f4" providerId="ADAL" clId="{B2579A8D-42A1-4B74-84C5-2D2D3DDC3EA0}" dt="2023-02-06T16:02:38.184" v="795" actId="255"/>
        <pc:sldMkLst>
          <pc:docMk/>
          <pc:sldMk cId="198323688" sldId="281"/>
        </pc:sldMkLst>
        <pc:spChg chg="mod">
          <ac:chgData name="Pati,Usha R" userId="acf6a215-17f6-4371-bfde-623ac93bb2f4" providerId="ADAL" clId="{B2579A8D-42A1-4B74-84C5-2D2D3DDC3EA0}" dt="2023-02-06T16:02:22.276" v="793" actId="14100"/>
          <ac:spMkLst>
            <pc:docMk/>
            <pc:sldMk cId="198323688" sldId="281"/>
            <ac:spMk id="2" creationId="{D7CB06B8-40F4-711B-2F97-6BEEA5E2E731}"/>
          </ac:spMkLst>
        </pc:spChg>
        <pc:spChg chg="mod">
          <ac:chgData name="Pati,Usha R" userId="acf6a215-17f6-4371-bfde-623ac93bb2f4" providerId="ADAL" clId="{B2579A8D-42A1-4B74-84C5-2D2D3DDC3EA0}" dt="2023-02-06T01:18:26.233" v="768" actId="2711"/>
          <ac:spMkLst>
            <pc:docMk/>
            <pc:sldMk cId="198323688" sldId="281"/>
            <ac:spMk id="15" creationId="{39CECB61-28B2-1393-1654-3924E3EF73B4}"/>
          </ac:spMkLst>
        </pc:spChg>
        <pc:spChg chg="mod">
          <ac:chgData name="Pati,Usha R" userId="acf6a215-17f6-4371-bfde-623ac93bb2f4" providerId="ADAL" clId="{B2579A8D-42A1-4B74-84C5-2D2D3DDC3EA0}" dt="2023-02-06T01:18:26.233" v="768" actId="2711"/>
          <ac:spMkLst>
            <pc:docMk/>
            <pc:sldMk cId="198323688" sldId="281"/>
            <ac:spMk id="41" creationId="{6AACA73D-178F-4CFC-99E3-9F4FCBBDBA83}"/>
          </ac:spMkLst>
        </pc:spChg>
        <pc:spChg chg="mod">
          <ac:chgData name="Pati,Usha R" userId="acf6a215-17f6-4371-bfde-623ac93bb2f4" providerId="ADAL" clId="{B2579A8D-42A1-4B74-84C5-2D2D3DDC3EA0}" dt="2023-02-06T01:18:26.233" v="768" actId="2711"/>
          <ac:spMkLst>
            <pc:docMk/>
            <pc:sldMk cId="198323688" sldId="281"/>
            <ac:spMk id="43" creationId="{DA1DAC79-DDBA-4382-9D43-6E5F685BE5FB}"/>
          </ac:spMkLst>
        </pc:spChg>
        <pc:graphicFrameChg chg="mod">
          <ac:chgData name="Pati,Usha R" userId="acf6a215-17f6-4371-bfde-623ac93bb2f4" providerId="ADAL" clId="{B2579A8D-42A1-4B74-84C5-2D2D3DDC3EA0}" dt="2023-02-06T16:02:38.184" v="795" actId="255"/>
          <ac:graphicFrameMkLst>
            <pc:docMk/>
            <pc:sldMk cId="198323688" sldId="281"/>
            <ac:graphicFrameMk id="5" creationId="{E3CAACBF-EA09-8C27-4EFD-20602D144E9E}"/>
          </ac:graphicFrameMkLst>
        </pc:graphicFrameChg>
        <pc:picChg chg="mod">
          <ac:chgData name="Pati,Usha R" userId="acf6a215-17f6-4371-bfde-623ac93bb2f4" providerId="ADAL" clId="{B2579A8D-42A1-4B74-84C5-2D2D3DDC3EA0}" dt="2023-02-06T01:18:26.233" v="768" actId="2711"/>
          <ac:picMkLst>
            <pc:docMk/>
            <pc:sldMk cId="198323688" sldId="281"/>
            <ac:picMk id="39" creationId="{A2D49266-1F08-40F2-B0E1-1D919DCB5780}"/>
          </ac:picMkLst>
        </pc:picChg>
        <pc:picChg chg="mod">
          <ac:chgData name="Pati,Usha R" userId="acf6a215-17f6-4371-bfde-623ac93bb2f4" providerId="ADAL" clId="{B2579A8D-42A1-4B74-84C5-2D2D3DDC3EA0}" dt="2023-02-06T01:18:26.233" v="768" actId="2711"/>
          <ac:picMkLst>
            <pc:docMk/>
            <pc:sldMk cId="198323688" sldId="281"/>
            <ac:picMk id="40" creationId="{5B89E5C5-A037-45B3-9D37-3658914D4799}"/>
          </ac:picMkLst>
        </pc:picChg>
        <pc:picChg chg="mod">
          <ac:chgData name="Pati,Usha R" userId="acf6a215-17f6-4371-bfde-623ac93bb2f4" providerId="ADAL" clId="{B2579A8D-42A1-4B74-84C5-2D2D3DDC3EA0}" dt="2023-02-06T01:18:26.233" v="768" actId="2711"/>
          <ac:picMkLst>
            <pc:docMk/>
            <pc:sldMk cId="198323688" sldId="281"/>
            <ac:picMk id="42" creationId="{5ACB93B0-521E-443D-9750-AFCFDDB3E801}"/>
          </ac:picMkLst>
        </pc:picChg>
        <pc:picChg chg="mod">
          <ac:chgData name="Pati,Usha R" userId="acf6a215-17f6-4371-bfde-623ac93bb2f4" providerId="ADAL" clId="{B2579A8D-42A1-4B74-84C5-2D2D3DDC3EA0}" dt="2023-02-06T01:18:26.233" v="768" actId="2711"/>
          <ac:picMkLst>
            <pc:docMk/>
            <pc:sldMk cId="198323688" sldId="281"/>
            <ac:picMk id="44" creationId="{E0880F10-995F-4F01-A83B-7ECDB7BE7905}"/>
          </ac:picMkLst>
        </pc:picChg>
      </pc:sldChg>
      <pc:sldChg chg="modSp mod">
        <pc:chgData name="Pati,Usha R" userId="acf6a215-17f6-4371-bfde-623ac93bb2f4" providerId="ADAL" clId="{B2579A8D-42A1-4B74-84C5-2D2D3DDC3EA0}" dt="2023-02-06T16:00:15.481" v="782" actId="113"/>
        <pc:sldMkLst>
          <pc:docMk/>
          <pc:sldMk cId="3006325575" sldId="282"/>
        </pc:sldMkLst>
        <pc:spChg chg="mod">
          <ac:chgData name="Pati,Usha R" userId="acf6a215-17f6-4371-bfde-623ac93bb2f4" providerId="ADAL" clId="{B2579A8D-42A1-4B74-84C5-2D2D3DDC3EA0}" dt="2023-02-06T16:00:15.481" v="782" actId="113"/>
          <ac:spMkLst>
            <pc:docMk/>
            <pc:sldMk cId="3006325575" sldId="282"/>
            <ac:spMk id="2" creationId="{12684C0C-C435-37FD-873B-01A0746DE1A4}"/>
          </ac:spMkLst>
        </pc:spChg>
        <pc:spChg chg="mod">
          <ac:chgData name="Pati,Usha R" userId="acf6a215-17f6-4371-bfde-623ac93bb2f4" providerId="ADAL" clId="{B2579A8D-42A1-4B74-84C5-2D2D3DDC3EA0}" dt="2023-02-06T15:59:56.918" v="781" actId="14100"/>
          <ac:spMkLst>
            <pc:docMk/>
            <pc:sldMk cId="3006325575" sldId="282"/>
            <ac:spMk id="3" creationId="{A48C87F7-2A6C-DB5B-64C8-91932D83CE25}"/>
          </ac:spMkLst>
        </pc:spChg>
        <pc:spChg chg="mod">
          <ac:chgData name="Pati,Usha R" userId="acf6a215-17f6-4371-bfde-623ac93bb2f4" providerId="ADAL" clId="{B2579A8D-42A1-4B74-84C5-2D2D3DDC3EA0}" dt="2023-02-06T01:17:35.346" v="765" actId="2711"/>
          <ac:spMkLst>
            <pc:docMk/>
            <pc:sldMk cId="3006325575" sldId="282"/>
            <ac:spMk id="7" creationId="{F2FE629E-CD08-70AA-84EC-2623FE1771C4}"/>
          </ac:spMkLst>
        </pc:spChg>
      </pc:sldChg>
      <pc:sldChg chg="delSp modSp mod">
        <pc:chgData name="Pati,Usha R" userId="acf6a215-17f6-4371-bfde-623ac93bb2f4" providerId="ADAL" clId="{B2579A8D-42A1-4B74-84C5-2D2D3DDC3EA0}" dt="2023-02-06T01:20:46.459" v="779" actId="2711"/>
        <pc:sldMkLst>
          <pc:docMk/>
          <pc:sldMk cId="1898534466" sldId="283"/>
        </pc:sldMkLst>
        <pc:spChg chg="mod">
          <ac:chgData name="Pati,Usha R" userId="acf6a215-17f6-4371-bfde-623ac93bb2f4" providerId="ADAL" clId="{B2579A8D-42A1-4B74-84C5-2D2D3DDC3EA0}" dt="2023-02-06T01:20:46.459" v="779" actId="2711"/>
          <ac:spMkLst>
            <pc:docMk/>
            <pc:sldMk cId="1898534466" sldId="283"/>
            <ac:spMk id="6" creationId="{AF6FB58E-14C9-BABC-170D-E9D00010A915}"/>
          </ac:spMkLst>
        </pc:spChg>
        <pc:spChg chg="mod">
          <ac:chgData name="Pati,Usha R" userId="acf6a215-17f6-4371-bfde-623ac93bb2f4" providerId="ADAL" clId="{B2579A8D-42A1-4B74-84C5-2D2D3DDC3EA0}" dt="2023-02-06T01:20:46.459" v="779" actId="2711"/>
          <ac:spMkLst>
            <pc:docMk/>
            <pc:sldMk cId="1898534466" sldId="283"/>
            <ac:spMk id="8" creationId="{CC11139D-F737-3BC1-42EE-01C877684E98}"/>
          </ac:spMkLst>
        </pc:spChg>
        <pc:spChg chg="mod">
          <ac:chgData name="Pati,Usha R" userId="acf6a215-17f6-4371-bfde-623ac93bb2f4" providerId="ADAL" clId="{B2579A8D-42A1-4B74-84C5-2D2D3DDC3EA0}" dt="2023-02-06T01:20:46.459" v="779" actId="2711"/>
          <ac:spMkLst>
            <pc:docMk/>
            <pc:sldMk cId="1898534466" sldId="283"/>
            <ac:spMk id="9" creationId="{510CA031-F80B-2A54-8751-3D629E87B564}"/>
          </ac:spMkLst>
        </pc:spChg>
        <pc:spChg chg="mod">
          <ac:chgData name="Pati,Usha R" userId="acf6a215-17f6-4371-bfde-623ac93bb2f4" providerId="ADAL" clId="{B2579A8D-42A1-4B74-84C5-2D2D3DDC3EA0}" dt="2023-02-06T01:20:46.459" v="779" actId="2711"/>
          <ac:spMkLst>
            <pc:docMk/>
            <pc:sldMk cId="1898534466" sldId="283"/>
            <ac:spMk id="10" creationId="{8F5526EA-9226-D246-0D21-40302CEAC20D}"/>
          </ac:spMkLst>
        </pc:spChg>
        <pc:spChg chg="mod">
          <ac:chgData name="Pati,Usha R" userId="acf6a215-17f6-4371-bfde-623ac93bb2f4" providerId="ADAL" clId="{B2579A8D-42A1-4B74-84C5-2D2D3DDC3EA0}" dt="2023-02-06T01:20:46.459" v="779" actId="2711"/>
          <ac:spMkLst>
            <pc:docMk/>
            <pc:sldMk cId="1898534466" sldId="283"/>
            <ac:spMk id="11" creationId="{F29E3C2D-C26C-1D48-30B2-050D0ADC63B1}"/>
          </ac:spMkLst>
        </pc:spChg>
        <pc:spChg chg="mod">
          <ac:chgData name="Pati,Usha R" userId="acf6a215-17f6-4371-bfde-623ac93bb2f4" providerId="ADAL" clId="{B2579A8D-42A1-4B74-84C5-2D2D3DDC3EA0}" dt="2023-02-06T01:20:46.459" v="779" actId="2711"/>
          <ac:spMkLst>
            <pc:docMk/>
            <pc:sldMk cId="1898534466" sldId="283"/>
            <ac:spMk id="13" creationId="{B9D3EC09-1E14-4BE8-28DB-7D791FAF43A1}"/>
          </ac:spMkLst>
        </pc:spChg>
        <pc:spChg chg="mod">
          <ac:chgData name="Pati,Usha R" userId="acf6a215-17f6-4371-bfde-623ac93bb2f4" providerId="ADAL" clId="{B2579A8D-42A1-4B74-84C5-2D2D3DDC3EA0}" dt="2023-02-06T01:20:46.459" v="779" actId="2711"/>
          <ac:spMkLst>
            <pc:docMk/>
            <pc:sldMk cId="1898534466" sldId="283"/>
            <ac:spMk id="15" creationId="{6DBF1A99-C8DF-DE95-8360-F123BD1BC276}"/>
          </ac:spMkLst>
        </pc:spChg>
        <pc:spChg chg="del">
          <ac:chgData name="Pati,Usha R" userId="acf6a215-17f6-4371-bfde-623ac93bb2f4" providerId="ADAL" clId="{B2579A8D-42A1-4B74-84C5-2D2D3DDC3EA0}" dt="2023-02-06T01:00:45.552" v="600" actId="478"/>
          <ac:spMkLst>
            <pc:docMk/>
            <pc:sldMk cId="1898534466" sldId="283"/>
            <ac:spMk id="16" creationId="{16FD01FE-7A77-7041-9505-6CF11FA31B38}"/>
          </ac:spMkLst>
        </pc:spChg>
        <pc:spChg chg="mod">
          <ac:chgData name="Pati,Usha R" userId="acf6a215-17f6-4371-bfde-623ac93bb2f4" providerId="ADAL" clId="{B2579A8D-42A1-4B74-84C5-2D2D3DDC3EA0}" dt="2023-02-06T01:20:46.459" v="779" actId="2711"/>
          <ac:spMkLst>
            <pc:docMk/>
            <pc:sldMk cId="1898534466" sldId="283"/>
            <ac:spMk id="17" creationId="{3576364A-A103-823F-5D7D-CB92A58C9BF7}"/>
          </ac:spMkLst>
        </pc:spChg>
        <pc:picChg chg="mod">
          <ac:chgData name="Pati,Usha R" userId="acf6a215-17f6-4371-bfde-623ac93bb2f4" providerId="ADAL" clId="{B2579A8D-42A1-4B74-84C5-2D2D3DDC3EA0}" dt="2023-02-06T01:20:46.459" v="779" actId="2711"/>
          <ac:picMkLst>
            <pc:docMk/>
            <pc:sldMk cId="1898534466" sldId="283"/>
            <ac:picMk id="2" creationId="{3BDA959C-238D-239E-ED52-E773678CA94B}"/>
          </ac:picMkLst>
        </pc:picChg>
        <pc:picChg chg="mod">
          <ac:chgData name="Pati,Usha R" userId="acf6a215-17f6-4371-bfde-623ac93bb2f4" providerId="ADAL" clId="{B2579A8D-42A1-4B74-84C5-2D2D3DDC3EA0}" dt="2023-02-06T01:20:46.459" v="779" actId="2711"/>
          <ac:picMkLst>
            <pc:docMk/>
            <pc:sldMk cId="1898534466" sldId="283"/>
            <ac:picMk id="3" creationId="{F2FBE2D1-00F6-59D8-F5C0-B465C0AA0919}"/>
          </ac:picMkLst>
        </pc:picChg>
        <pc:picChg chg="mod">
          <ac:chgData name="Pati,Usha R" userId="acf6a215-17f6-4371-bfde-623ac93bb2f4" providerId="ADAL" clId="{B2579A8D-42A1-4B74-84C5-2D2D3DDC3EA0}" dt="2023-02-06T01:20:46.459" v="779" actId="2711"/>
          <ac:picMkLst>
            <pc:docMk/>
            <pc:sldMk cId="1898534466" sldId="283"/>
            <ac:picMk id="4" creationId="{4346F140-FC35-9C38-5014-6E9177FD5FD8}"/>
          </ac:picMkLst>
        </pc:picChg>
        <pc:picChg chg="mod">
          <ac:chgData name="Pati,Usha R" userId="acf6a215-17f6-4371-bfde-623ac93bb2f4" providerId="ADAL" clId="{B2579A8D-42A1-4B74-84C5-2D2D3DDC3EA0}" dt="2023-02-06T01:20:46.459" v="779" actId="2711"/>
          <ac:picMkLst>
            <pc:docMk/>
            <pc:sldMk cId="1898534466" sldId="283"/>
            <ac:picMk id="5" creationId="{834FE83D-E494-BE55-A429-7D2E873102EB}"/>
          </ac:picMkLst>
        </pc:picChg>
        <pc:picChg chg="mod">
          <ac:chgData name="Pati,Usha R" userId="acf6a215-17f6-4371-bfde-623ac93bb2f4" providerId="ADAL" clId="{B2579A8D-42A1-4B74-84C5-2D2D3DDC3EA0}" dt="2023-02-06T01:20:46.459" v="779" actId="2711"/>
          <ac:picMkLst>
            <pc:docMk/>
            <pc:sldMk cId="1898534466" sldId="283"/>
            <ac:picMk id="12" creationId="{CB070020-C1B6-2C95-18A5-84CC79B97675}"/>
          </ac:picMkLst>
        </pc:picChg>
      </pc:sldChg>
      <pc:sldChg chg="modSp mod">
        <pc:chgData name="Pati,Usha R" userId="acf6a215-17f6-4371-bfde-623ac93bb2f4" providerId="ADAL" clId="{B2579A8D-42A1-4B74-84C5-2D2D3DDC3EA0}" dt="2023-02-06T16:11:51.138" v="1019" actId="2711"/>
        <pc:sldMkLst>
          <pc:docMk/>
          <pc:sldMk cId="2806848684" sldId="284"/>
        </pc:sldMkLst>
        <pc:spChg chg="mod">
          <ac:chgData name="Pati,Usha R" userId="acf6a215-17f6-4371-bfde-623ac93bb2f4" providerId="ADAL" clId="{B2579A8D-42A1-4B74-84C5-2D2D3DDC3EA0}" dt="2023-02-06T16:11:51.138" v="1019" actId="2711"/>
          <ac:spMkLst>
            <pc:docMk/>
            <pc:sldMk cId="2806848684" sldId="284"/>
            <ac:spMk id="2" creationId="{4EDDB4FF-34C8-5E63-6A77-12BBAF53CD57}"/>
          </ac:spMkLst>
        </pc:spChg>
        <pc:spChg chg="mod">
          <ac:chgData name="Pati,Usha R" userId="acf6a215-17f6-4371-bfde-623ac93bb2f4" providerId="ADAL" clId="{B2579A8D-42A1-4B74-84C5-2D2D3DDC3EA0}" dt="2023-02-06T01:19:14.091" v="773" actId="255"/>
          <ac:spMkLst>
            <pc:docMk/>
            <pc:sldMk cId="2806848684" sldId="284"/>
            <ac:spMk id="3" creationId="{55047F60-37C4-DEC6-D189-7C764640AB20}"/>
          </ac:spMkLst>
        </pc:spChg>
      </pc:sldChg>
      <pc:sldChg chg="modSp mod">
        <pc:chgData name="Pati,Usha R" userId="acf6a215-17f6-4371-bfde-623ac93bb2f4" providerId="ADAL" clId="{B2579A8D-42A1-4B74-84C5-2D2D3DDC3EA0}" dt="2023-02-06T16:11:39.533" v="1017" actId="255"/>
        <pc:sldMkLst>
          <pc:docMk/>
          <pc:sldMk cId="2744239484" sldId="286"/>
        </pc:sldMkLst>
        <pc:spChg chg="mod">
          <ac:chgData name="Pati,Usha R" userId="acf6a215-17f6-4371-bfde-623ac93bb2f4" providerId="ADAL" clId="{B2579A8D-42A1-4B74-84C5-2D2D3DDC3EA0}" dt="2023-02-06T01:19:30.238" v="774" actId="2711"/>
          <ac:spMkLst>
            <pc:docMk/>
            <pc:sldMk cId="2744239484" sldId="286"/>
            <ac:spMk id="2" creationId="{3C60B4FA-6BCE-DF9F-EF00-D673B12F990A}"/>
          </ac:spMkLst>
        </pc:spChg>
        <pc:spChg chg="mod">
          <ac:chgData name="Pati,Usha R" userId="acf6a215-17f6-4371-bfde-623ac93bb2f4" providerId="ADAL" clId="{B2579A8D-42A1-4B74-84C5-2D2D3DDC3EA0}" dt="2023-02-06T16:11:39.533" v="1017" actId="255"/>
          <ac:spMkLst>
            <pc:docMk/>
            <pc:sldMk cId="2744239484" sldId="286"/>
            <ac:spMk id="3" creationId="{BD7F8ED7-3FCC-F85B-BC0E-4732A809FBB7}"/>
          </ac:spMkLst>
        </pc:spChg>
      </pc:sldChg>
      <pc:sldChg chg="modSp mod">
        <pc:chgData name="Pati,Usha R" userId="acf6a215-17f6-4371-bfde-623ac93bb2f4" providerId="ADAL" clId="{B2579A8D-42A1-4B74-84C5-2D2D3DDC3EA0}" dt="2023-02-06T16:11:25.501" v="1016" actId="2711"/>
        <pc:sldMkLst>
          <pc:docMk/>
          <pc:sldMk cId="3070158928" sldId="287"/>
        </pc:sldMkLst>
        <pc:spChg chg="mod">
          <ac:chgData name="Pati,Usha R" userId="acf6a215-17f6-4371-bfde-623ac93bb2f4" providerId="ADAL" clId="{B2579A8D-42A1-4B74-84C5-2D2D3DDC3EA0}" dt="2023-02-06T16:11:25.501" v="1016" actId="2711"/>
          <ac:spMkLst>
            <pc:docMk/>
            <pc:sldMk cId="3070158928" sldId="287"/>
            <ac:spMk id="2" creationId="{5B0D5CF7-2E63-EE67-4153-3C40CBEB2A22}"/>
          </ac:spMkLst>
        </pc:spChg>
        <pc:spChg chg="mod">
          <ac:chgData name="Pati,Usha R" userId="acf6a215-17f6-4371-bfde-623ac93bb2f4" providerId="ADAL" clId="{B2579A8D-42A1-4B74-84C5-2D2D3DDC3EA0}" dt="2023-02-06T16:11:20.479" v="1015" actId="2711"/>
          <ac:spMkLst>
            <pc:docMk/>
            <pc:sldMk cId="3070158928" sldId="287"/>
            <ac:spMk id="3" creationId="{7BE56A9C-1924-1ADD-4C8A-CBF9A0623B87}"/>
          </ac:spMkLst>
        </pc:spChg>
      </pc:sldChg>
      <pc:sldChg chg="modSp mod">
        <pc:chgData name="Pati,Usha R" userId="acf6a215-17f6-4371-bfde-623ac93bb2f4" providerId="ADAL" clId="{B2579A8D-42A1-4B74-84C5-2D2D3DDC3EA0}" dt="2023-02-06T16:11:02.283" v="1013" actId="122"/>
        <pc:sldMkLst>
          <pc:docMk/>
          <pc:sldMk cId="1945865888" sldId="288"/>
        </pc:sldMkLst>
        <pc:spChg chg="mod">
          <ac:chgData name="Pati,Usha R" userId="acf6a215-17f6-4371-bfde-623ac93bb2f4" providerId="ADAL" clId="{B2579A8D-42A1-4B74-84C5-2D2D3DDC3EA0}" dt="2023-02-06T16:11:02.283" v="1013" actId="122"/>
          <ac:spMkLst>
            <pc:docMk/>
            <pc:sldMk cId="1945865888" sldId="288"/>
            <ac:spMk id="2" creationId="{89DD7B14-51D1-A998-F805-2DF6447EFA02}"/>
          </ac:spMkLst>
        </pc:spChg>
      </pc:sldChg>
      <pc:sldChg chg="addSp delSp modSp new mod">
        <pc:chgData name="Pati,Usha R" userId="acf6a215-17f6-4371-bfde-623ac93bb2f4" providerId="ADAL" clId="{B2579A8D-42A1-4B74-84C5-2D2D3DDC3EA0}" dt="2023-03-20T04:09:17.930" v="1050" actId="1076"/>
        <pc:sldMkLst>
          <pc:docMk/>
          <pc:sldMk cId="1666185885" sldId="289"/>
        </pc:sldMkLst>
        <pc:spChg chg="mod">
          <ac:chgData name="Pati,Usha R" userId="acf6a215-17f6-4371-bfde-623ac93bb2f4" providerId="ADAL" clId="{B2579A8D-42A1-4B74-84C5-2D2D3DDC3EA0}" dt="2023-03-20T04:09:17.930" v="1050" actId="1076"/>
          <ac:spMkLst>
            <pc:docMk/>
            <pc:sldMk cId="1666185885" sldId="289"/>
            <ac:spMk id="2" creationId="{C76B028D-6D40-9CE2-D170-2D07B9CEAC61}"/>
          </ac:spMkLst>
        </pc:spChg>
        <pc:spChg chg="mod">
          <ac:chgData name="Pati,Usha R" userId="acf6a215-17f6-4371-bfde-623ac93bb2f4" providerId="ADAL" clId="{B2579A8D-42A1-4B74-84C5-2D2D3DDC3EA0}" dt="2023-02-06T01:20:33.436" v="778" actId="255"/>
          <ac:spMkLst>
            <pc:docMk/>
            <pc:sldMk cId="1666185885" sldId="289"/>
            <ac:spMk id="3" creationId="{FF656A39-8169-88AF-C05A-9DB2B85E089F}"/>
          </ac:spMkLst>
        </pc:spChg>
        <pc:spChg chg="add del mod">
          <ac:chgData name="Pati,Usha R" userId="acf6a215-17f6-4371-bfde-623ac93bb2f4" providerId="ADAL" clId="{B2579A8D-42A1-4B74-84C5-2D2D3DDC3EA0}" dt="2023-02-06T01:13:06.995" v="729" actId="767"/>
          <ac:spMkLst>
            <pc:docMk/>
            <pc:sldMk cId="1666185885" sldId="289"/>
            <ac:spMk id="4" creationId="{20F221FA-B04C-7399-A0B6-B14480A6498A}"/>
          </ac:spMkLst>
        </pc:spChg>
      </pc:sldChg>
      <pc:sldChg chg="add">
        <pc:chgData name="Pati,Usha R" userId="acf6a215-17f6-4371-bfde-623ac93bb2f4" providerId="ADAL" clId="{B2579A8D-42A1-4B74-84C5-2D2D3DDC3EA0}" dt="2023-02-06T01:16:12.690" v="762"/>
        <pc:sldMkLst>
          <pc:docMk/>
          <pc:sldMk cId="1958748279" sldId="290"/>
        </pc:sldMkLst>
      </pc:sldChg>
      <pc:sldChg chg="modSp mod">
        <pc:chgData name="Pati,Usha R" userId="acf6a215-17f6-4371-bfde-623ac93bb2f4" providerId="ADAL" clId="{B2579A8D-42A1-4B74-84C5-2D2D3DDC3EA0}" dt="2023-02-06T16:15:35.863" v="1040" actId="122"/>
        <pc:sldMkLst>
          <pc:docMk/>
          <pc:sldMk cId="749220093" sldId="292"/>
        </pc:sldMkLst>
        <pc:spChg chg="mod">
          <ac:chgData name="Pati,Usha R" userId="acf6a215-17f6-4371-bfde-623ac93bb2f4" providerId="ADAL" clId="{B2579A8D-42A1-4B74-84C5-2D2D3DDC3EA0}" dt="2023-02-06T16:15:35.863" v="1040" actId="122"/>
          <ac:spMkLst>
            <pc:docMk/>
            <pc:sldMk cId="749220093" sldId="292"/>
            <ac:spMk id="2" creationId="{8CDD398B-55B2-422B-5B92-CA0F8C52B983}"/>
          </ac:spMkLst>
        </pc:spChg>
      </pc:sldChg>
      <pc:sldChg chg="modSp mod">
        <pc:chgData name="Pati,Usha R" userId="acf6a215-17f6-4371-bfde-623ac93bb2f4" providerId="ADAL" clId="{B2579A8D-42A1-4B74-84C5-2D2D3DDC3EA0}" dt="2023-02-06T16:10:52.126" v="1011" actId="113"/>
        <pc:sldMkLst>
          <pc:docMk/>
          <pc:sldMk cId="97222368" sldId="295"/>
        </pc:sldMkLst>
        <pc:spChg chg="mod">
          <ac:chgData name="Pati,Usha R" userId="acf6a215-17f6-4371-bfde-623ac93bb2f4" providerId="ADAL" clId="{B2579A8D-42A1-4B74-84C5-2D2D3DDC3EA0}" dt="2023-02-06T16:10:52.126" v="1011" actId="113"/>
          <ac:spMkLst>
            <pc:docMk/>
            <pc:sldMk cId="97222368" sldId="295"/>
            <ac:spMk id="2" creationId="{16FE5072-215C-5374-93A0-55394B1D9390}"/>
          </ac:spMkLst>
        </pc:spChg>
        <pc:spChg chg="mod">
          <ac:chgData name="Pati,Usha R" userId="acf6a215-17f6-4371-bfde-623ac93bb2f4" providerId="ADAL" clId="{B2579A8D-42A1-4B74-84C5-2D2D3DDC3EA0}" dt="2023-02-06T16:10:40.434" v="1009" actId="255"/>
          <ac:spMkLst>
            <pc:docMk/>
            <pc:sldMk cId="97222368" sldId="295"/>
            <ac:spMk id="3" creationId="{CDE557EB-3BA9-4594-19D5-102E19E07B56}"/>
          </ac:spMkLst>
        </pc:spChg>
      </pc:sldChg>
    </pc:docChg>
  </pc:docChgLst>
  <pc:docChgLst>
    <pc:chgData name="Mohammad,Sajida" userId="S::s546648@nwmissouri.edu::ba87b2c1-b24d-4384-be46-f5b0c3bdbbb2" providerId="AD" clId="Web-{A9ECA9FE-CFC5-4005-A08E-E5360253D9C4}"/>
    <pc:docChg chg="addSld delSld modSld">
      <pc:chgData name="Mohammad,Sajida" userId="S::s546648@nwmissouri.edu::ba87b2c1-b24d-4384-be46-f5b0c3bdbbb2" providerId="AD" clId="Web-{A9ECA9FE-CFC5-4005-A08E-E5360253D9C4}" dt="2023-02-02T20:38:30.984" v="142" actId="1076"/>
      <pc:docMkLst>
        <pc:docMk/>
      </pc:docMkLst>
      <pc:sldChg chg="modSp">
        <pc:chgData name="Mohammad,Sajida" userId="S::s546648@nwmissouri.edu::ba87b2c1-b24d-4384-be46-f5b0c3bdbbb2" providerId="AD" clId="Web-{A9ECA9FE-CFC5-4005-A08E-E5360253D9C4}" dt="2023-02-02T20:38:29.797" v="141" actId="1076"/>
        <pc:sldMkLst>
          <pc:docMk/>
          <pc:sldMk cId="181631027" sldId="268"/>
        </pc:sldMkLst>
        <pc:spChg chg="mod">
          <ac:chgData name="Mohammad,Sajida" userId="S::s546648@nwmissouri.edu::ba87b2c1-b24d-4384-be46-f5b0c3bdbbb2" providerId="AD" clId="Web-{A9ECA9FE-CFC5-4005-A08E-E5360253D9C4}" dt="2023-02-02T20:38:27.531" v="137" actId="20577"/>
          <ac:spMkLst>
            <pc:docMk/>
            <pc:sldMk cId="181631027" sldId="268"/>
            <ac:spMk id="11" creationId="{F29E3C2D-C26C-1D48-30B2-050D0ADC63B1}"/>
          </ac:spMkLst>
        </pc:spChg>
        <pc:spChg chg="mod">
          <ac:chgData name="Mohammad,Sajida" userId="S::s546648@nwmissouri.edu::ba87b2c1-b24d-4384-be46-f5b0c3bdbbb2" providerId="AD" clId="Web-{A9ECA9FE-CFC5-4005-A08E-E5360253D9C4}" dt="2023-02-02T20:38:28.187" v="139" actId="20577"/>
          <ac:spMkLst>
            <pc:docMk/>
            <pc:sldMk cId="181631027" sldId="268"/>
            <ac:spMk id="14" creationId="{07E24F15-A31F-0BF1-4B18-F57183D1781D}"/>
          </ac:spMkLst>
        </pc:spChg>
        <pc:picChg chg="mod">
          <ac:chgData name="Mohammad,Sajida" userId="S::s546648@nwmissouri.edu::ba87b2c1-b24d-4384-be46-f5b0c3bdbbb2" providerId="AD" clId="Web-{A9ECA9FE-CFC5-4005-A08E-E5360253D9C4}" dt="2023-02-02T20:38:29.234" v="140" actId="1076"/>
          <ac:picMkLst>
            <pc:docMk/>
            <pc:sldMk cId="181631027" sldId="268"/>
            <ac:picMk id="2" creationId="{3BDA959C-238D-239E-ED52-E773678CA94B}"/>
          </ac:picMkLst>
        </pc:picChg>
        <pc:picChg chg="mod">
          <ac:chgData name="Mohammad,Sajida" userId="S::s546648@nwmissouri.edu::ba87b2c1-b24d-4384-be46-f5b0c3bdbbb2" providerId="AD" clId="Web-{A9ECA9FE-CFC5-4005-A08E-E5360253D9C4}" dt="2023-02-02T20:38:25.390" v="128" actId="1076"/>
          <ac:picMkLst>
            <pc:docMk/>
            <pc:sldMk cId="181631027" sldId="268"/>
            <ac:picMk id="3" creationId="{F2FBE2D1-00F6-59D8-F5C0-B465C0AA0919}"/>
          </ac:picMkLst>
        </pc:picChg>
        <pc:picChg chg="mod">
          <ac:chgData name="Mohammad,Sajida" userId="S::s546648@nwmissouri.edu::ba87b2c1-b24d-4384-be46-f5b0c3bdbbb2" providerId="AD" clId="Web-{A9ECA9FE-CFC5-4005-A08E-E5360253D9C4}" dt="2023-02-02T20:38:26.734" v="134" actId="1076"/>
          <ac:picMkLst>
            <pc:docMk/>
            <pc:sldMk cId="181631027" sldId="268"/>
            <ac:picMk id="4" creationId="{4346F140-FC35-9C38-5014-6E9177FD5FD8}"/>
          </ac:picMkLst>
        </pc:picChg>
        <pc:picChg chg="mod">
          <ac:chgData name="Mohammad,Sajida" userId="S::s546648@nwmissouri.edu::ba87b2c1-b24d-4384-be46-f5b0c3bdbbb2" providerId="AD" clId="Web-{A9ECA9FE-CFC5-4005-A08E-E5360253D9C4}" dt="2023-02-02T20:38:29.797" v="141" actId="1076"/>
          <ac:picMkLst>
            <pc:docMk/>
            <pc:sldMk cId="181631027" sldId="268"/>
            <ac:picMk id="5" creationId="{834FE83D-E494-BE55-A429-7D2E873102EB}"/>
          </ac:picMkLst>
        </pc:picChg>
      </pc:sldChg>
      <pc:sldChg chg="new del">
        <pc:chgData name="Mohammad,Sajida" userId="S::s546648@nwmissouri.edu::ba87b2c1-b24d-4384-be46-f5b0c3bdbbb2" providerId="AD" clId="Web-{A9ECA9FE-CFC5-4005-A08E-E5360253D9C4}" dt="2023-02-02T20:30:29.637" v="5"/>
        <pc:sldMkLst>
          <pc:docMk/>
          <pc:sldMk cId="798814224" sldId="269"/>
        </pc:sldMkLst>
      </pc:sldChg>
      <pc:sldChg chg="addSp modSp add">
        <pc:chgData name="Mohammad,Sajida" userId="S::s546648@nwmissouri.edu::ba87b2c1-b24d-4384-be46-f5b0c3bdbbb2" providerId="AD" clId="Web-{A9ECA9FE-CFC5-4005-A08E-E5360253D9C4}" dt="2023-02-02T20:35:06.070" v="93" actId="20577"/>
        <pc:sldMkLst>
          <pc:docMk/>
          <pc:sldMk cId="520007287" sldId="270"/>
        </pc:sldMkLst>
        <pc:spChg chg="add mod">
          <ac:chgData name="Mohammad,Sajida" userId="S::s546648@nwmissouri.edu::ba87b2c1-b24d-4384-be46-f5b0c3bdbbb2" providerId="AD" clId="Web-{A9ECA9FE-CFC5-4005-A08E-E5360253D9C4}" dt="2023-02-02T20:35:06.070" v="93" actId="20577"/>
          <ac:spMkLst>
            <pc:docMk/>
            <pc:sldMk cId="520007287" sldId="270"/>
            <ac:spMk id="3" creationId="{E52A1666-FE5A-4859-1E83-4E8FC5F6883A}"/>
          </ac:spMkLst>
        </pc:spChg>
      </pc:sldChg>
      <pc:sldChg chg="addSp delSp modSp add">
        <pc:chgData name="Mohammad,Sajida" userId="S::s546648@nwmissouri.edu::ba87b2c1-b24d-4384-be46-f5b0c3bdbbb2" providerId="AD" clId="Web-{A9ECA9FE-CFC5-4005-A08E-E5360253D9C4}" dt="2023-02-02T20:36:02.088" v="102" actId="1076"/>
        <pc:sldMkLst>
          <pc:docMk/>
          <pc:sldMk cId="1433262962" sldId="271"/>
        </pc:sldMkLst>
        <pc:spChg chg="add del">
          <ac:chgData name="Mohammad,Sajida" userId="S::s546648@nwmissouri.edu::ba87b2c1-b24d-4384-be46-f5b0c3bdbbb2" providerId="AD" clId="Web-{A9ECA9FE-CFC5-4005-A08E-E5360253D9C4}" dt="2023-02-02T20:34:21.443" v="67"/>
          <ac:spMkLst>
            <pc:docMk/>
            <pc:sldMk cId="1433262962" sldId="271"/>
            <ac:spMk id="4" creationId="{F48DB8E8-4729-DF1B-54A1-404770892E44}"/>
          </ac:spMkLst>
        </pc:spChg>
        <pc:spChg chg="add mod">
          <ac:chgData name="Mohammad,Sajida" userId="S::s546648@nwmissouri.edu::ba87b2c1-b24d-4384-be46-f5b0c3bdbbb2" providerId="AD" clId="Web-{A9ECA9FE-CFC5-4005-A08E-E5360253D9C4}" dt="2023-02-02T20:36:02.088" v="102" actId="1076"/>
          <ac:spMkLst>
            <pc:docMk/>
            <pc:sldMk cId="1433262962" sldId="271"/>
            <ac:spMk id="5" creationId="{1638576D-D566-3A40-8A00-58F83D52464F}"/>
          </ac:spMkLst>
        </pc:spChg>
      </pc:sldChg>
      <pc:sldChg chg="addSp modSp add">
        <pc:chgData name="Mohammad,Sajida" userId="S::s546648@nwmissouri.edu::ba87b2c1-b24d-4384-be46-f5b0c3bdbbb2" providerId="AD" clId="Web-{A9ECA9FE-CFC5-4005-A08E-E5360253D9C4}" dt="2023-02-02T20:35:51.478" v="100" actId="1076"/>
        <pc:sldMkLst>
          <pc:docMk/>
          <pc:sldMk cId="1788900183" sldId="272"/>
        </pc:sldMkLst>
        <pc:spChg chg="add mod">
          <ac:chgData name="Mohammad,Sajida" userId="S::s546648@nwmissouri.edu::ba87b2c1-b24d-4384-be46-f5b0c3bdbbb2" providerId="AD" clId="Web-{A9ECA9FE-CFC5-4005-A08E-E5360253D9C4}" dt="2023-02-02T20:35:51.478" v="100" actId="1076"/>
          <ac:spMkLst>
            <pc:docMk/>
            <pc:sldMk cId="1788900183" sldId="272"/>
            <ac:spMk id="14" creationId="{14333E09-9B48-7E27-4335-2177FDA86948}"/>
          </ac:spMkLst>
        </pc:spChg>
      </pc:sldChg>
      <pc:sldChg chg="addSp delSp modSp add mod setBg setClrOvrMap">
        <pc:chgData name="Mohammad,Sajida" userId="S::s546648@nwmissouri.edu::ba87b2c1-b24d-4384-be46-f5b0c3bdbbb2" providerId="AD" clId="Web-{A9ECA9FE-CFC5-4005-A08E-E5360253D9C4}" dt="2023-02-02T20:38:30.984" v="142" actId="1076"/>
        <pc:sldMkLst>
          <pc:docMk/>
          <pc:sldMk cId="3898327904" sldId="273"/>
        </pc:sldMkLst>
        <pc:spChg chg="mod">
          <ac:chgData name="Mohammad,Sajida" userId="S::s546648@nwmissouri.edu::ba87b2c1-b24d-4384-be46-f5b0c3bdbbb2" providerId="AD" clId="Web-{A9ECA9FE-CFC5-4005-A08E-E5360253D9C4}" dt="2023-02-02T20:33:50.582" v="65"/>
          <ac:spMkLst>
            <pc:docMk/>
            <pc:sldMk cId="3898327904" sldId="273"/>
            <ac:spMk id="2" creationId="{D7CB06B8-40F4-711B-2F97-6BEEA5E2E731}"/>
          </ac:spMkLst>
        </pc:spChg>
        <pc:spChg chg="add mod">
          <ac:chgData name="Mohammad,Sajida" userId="S::s546648@nwmissouri.edu::ba87b2c1-b24d-4384-be46-f5b0c3bdbbb2" providerId="AD" clId="Web-{A9ECA9FE-CFC5-4005-A08E-E5360253D9C4}" dt="2023-02-02T20:38:30.984" v="142" actId="1076"/>
          <ac:spMkLst>
            <pc:docMk/>
            <pc:sldMk cId="3898327904" sldId="273"/>
            <ac:spMk id="13" creationId="{0A4926E0-484A-ECAC-3C51-315342EF8AA4}"/>
          </ac:spMkLst>
        </pc:spChg>
        <pc:spChg chg="del">
          <ac:chgData name="Mohammad,Sajida" userId="S::s546648@nwmissouri.edu::ba87b2c1-b24d-4384-be46-f5b0c3bdbbb2" providerId="AD" clId="Web-{A9ECA9FE-CFC5-4005-A08E-E5360253D9C4}" dt="2023-02-02T20:33:50.582" v="65"/>
          <ac:spMkLst>
            <pc:docMk/>
            <pc:sldMk cId="3898327904" sldId="273"/>
            <ac:spMk id="20" creationId="{4E78424C-6FD0-41F8-9CAA-5DC19C42359F}"/>
          </ac:spMkLst>
        </pc:spChg>
        <pc:spChg chg="del">
          <ac:chgData name="Mohammad,Sajida" userId="S::s546648@nwmissouri.edu::ba87b2c1-b24d-4384-be46-f5b0c3bdbbb2" providerId="AD" clId="Web-{A9ECA9FE-CFC5-4005-A08E-E5360253D9C4}" dt="2023-02-02T20:33:50.582" v="65"/>
          <ac:spMkLst>
            <pc:docMk/>
            <pc:sldMk cId="3898327904" sldId="273"/>
            <ac:spMk id="22" creationId="{DD136760-57DC-4301-8BEA-B71AD2D13905}"/>
          </ac:spMkLst>
        </pc:spChg>
        <pc:spChg chg="del">
          <ac:chgData name="Mohammad,Sajida" userId="S::s546648@nwmissouri.edu::ba87b2c1-b24d-4384-be46-f5b0c3bdbbb2" providerId="AD" clId="Web-{A9ECA9FE-CFC5-4005-A08E-E5360253D9C4}" dt="2023-02-02T20:33:50.582" v="65"/>
          <ac:spMkLst>
            <pc:docMk/>
            <pc:sldMk cId="3898327904" sldId="273"/>
            <ac:spMk id="24" creationId="{BDC58DEA-1307-4F44-AD47-E613D8B76A89}"/>
          </ac:spMkLst>
        </pc:spChg>
        <pc:spChg chg="del">
          <ac:chgData name="Mohammad,Sajida" userId="S::s546648@nwmissouri.edu::ba87b2c1-b24d-4384-be46-f5b0c3bdbbb2" providerId="AD" clId="Web-{A9ECA9FE-CFC5-4005-A08E-E5360253D9C4}" dt="2023-02-02T20:33:50.582" v="65"/>
          <ac:spMkLst>
            <pc:docMk/>
            <pc:sldMk cId="3898327904" sldId="273"/>
            <ac:spMk id="26" creationId="{C99B912D-1E4B-42AF-A2BE-CFEFEC916EE7}"/>
          </ac:spMkLst>
        </pc:spChg>
        <pc:graphicFrameChg chg="mod ord modGraphic">
          <ac:chgData name="Mohammad,Sajida" userId="S::s546648@nwmissouri.edu::ba87b2c1-b24d-4384-be46-f5b0c3bdbbb2" providerId="AD" clId="Web-{A9ECA9FE-CFC5-4005-A08E-E5360253D9C4}" dt="2023-02-02T20:33:50.582" v="65"/>
          <ac:graphicFrameMkLst>
            <pc:docMk/>
            <pc:sldMk cId="3898327904" sldId="273"/>
            <ac:graphicFrameMk id="5" creationId="{E3CAACBF-EA09-8C27-4EFD-20602D144E9E}"/>
          </ac:graphicFrameMkLst>
        </pc:graphicFrameChg>
      </pc:sldChg>
      <pc:sldChg chg="add del">
        <pc:chgData name="Mohammad,Sajida" userId="S::s546648@nwmissouri.edu::ba87b2c1-b24d-4384-be46-f5b0c3bdbbb2" providerId="AD" clId="Web-{A9ECA9FE-CFC5-4005-A08E-E5360253D9C4}" dt="2023-02-02T20:31:31.421" v="21"/>
        <pc:sldMkLst>
          <pc:docMk/>
          <pc:sldMk cId="1288096368" sldId="274"/>
        </pc:sldMkLst>
      </pc:sldChg>
      <pc:sldChg chg="add del">
        <pc:chgData name="Mohammad,Sajida" userId="S::s546648@nwmissouri.edu::ba87b2c1-b24d-4384-be46-f5b0c3bdbbb2" providerId="AD" clId="Web-{A9ECA9FE-CFC5-4005-A08E-E5360253D9C4}" dt="2023-02-02T20:31:12.842" v="13"/>
        <pc:sldMkLst>
          <pc:docMk/>
          <pc:sldMk cId="1410735544" sldId="274"/>
        </pc:sldMkLst>
      </pc:sldChg>
      <pc:sldChg chg="add del">
        <pc:chgData name="Mohammad,Sajida" userId="S::s546648@nwmissouri.edu::ba87b2c1-b24d-4384-be46-f5b0c3bdbbb2" providerId="AD" clId="Web-{A9ECA9FE-CFC5-4005-A08E-E5360253D9C4}" dt="2023-02-02T20:33:19.675" v="64"/>
        <pc:sldMkLst>
          <pc:docMk/>
          <pc:sldMk cId="3050615567" sldId="274"/>
        </pc:sldMkLst>
      </pc:sldChg>
      <pc:sldChg chg="add del">
        <pc:chgData name="Mohammad,Sajida" userId="S::s546648@nwmissouri.edu::ba87b2c1-b24d-4384-be46-f5b0c3bdbbb2" providerId="AD" clId="Web-{A9ECA9FE-CFC5-4005-A08E-E5360253D9C4}" dt="2023-02-02T20:33:19.675" v="63"/>
        <pc:sldMkLst>
          <pc:docMk/>
          <pc:sldMk cId="1739691816" sldId="275"/>
        </pc:sldMkLst>
      </pc:sldChg>
      <pc:sldChg chg="add del">
        <pc:chgData name="Mohammad,Sajida" userId="S::s546648@nwmissouri.edu::ba87b2c1-b24d-4384-be46-f5b0c3bdbbb2" providerId="AD" clId="Web-{A9ECA9FE-CFC5-4005-A08E-E5360253D9C4}" dt="2023-02-02T20:31:31.421" v="20"/>
        <pc:sldMkLst>
          <pc:docMk/>
          <pc:sldMk cId="2144580158" sldId="275"/>
        </pc:sldMkLst>
      </pc:sldChg>
      <pc:sldChg chg="add del">
        <pc:chgData name="Mohammad,Sajida" userId="S::s546648@nwmissouri.edu::ba87b2c1-b24d-4384-be46-f5b0c3bdbbb2" providerId="AD" clId="Web-{A9ECA9FE-CFC5-4005-A08E-E5360253D9C4}" dt="2023-02-02T20:31:12.842" v="12"/>
        <pc:sldMkLst>
          <pc:docMk/>
          <pc:sldMk cId="3896572770" sldId="275"/>
        </pc:sldMkLst>
      </pc:sldChg>
      <pc:sldChg chg="add del">
        <pc:chgData name="Mohammad,Sajida" userId="S::s546648@nwmissouri.edu::ba87b2c1-b24d-4384-be46-f5b0c3bdbbb2" providerId="AD" clId="Web-{A9ECA9FE-CFC5-4005-A08E-E5360253D9C4}" dt="2023-02-02T20:31:12.842" v="11"/>
        <pc:sldMkLst>
          <pc:docMk/>
          <pc:sldMk cId="2017398506" sldId="276"/>
        </pc:sldMkLst>
      </pc:sldChg>
      <pc:sldChg chg="add del">
        <pc:chgData name="Mohammad,Sajida" userId="S::s546648@nwmissouri.edu::ba87b2c1-b24d-4384-be46-f5b0c3bdbbb2" providerId="AD" clId="Web-{A9ECA9FE-CFC5-4005-A08E-E5360253D9C4}" dt="2023-02-02T20:33:19.675" v="62"/>
        <pc:sldMkLst>
          <pc:docMk/>
          <pc:sldMk cId="2548309476" sldId="276"/>
        </pc:sldMkLst>
      </pc:sldChg>
      <pc:sldChg chg="add del">
        <pc:chgData name="Mohammad,Sajida" userId="S::s546648@nwmissouri.edu::ba87b2c1-b24d-4384-be46-f5b0c3bdbbb2" providerId="AD" clId="Web-{A9ECA9FE-CFC5-4005-A08E-E5360253D9C4}" dt="2023-02-02T20:31:31.421" v="19"/>
        <pc:sldMkLst>
          <pc:docMk/>
          <pc:sldMk cId="2564317737" sldId="276"/>
        </pc:sldMkLst>
      </pc:sldChg>
      <pc:sldChg chg="add del">
        <pc:chgData name="Mohammad,Sajida" userId="S::s546648@nwmissouri.edu::ba87b2c1-b24d-4384-be46-f5b0c3bdbbb2" providerId="AD" clId="Web-{A9ECA9FE-CFC5-4005-A08E-E5360253D9C4}" dt="2023-02-02T20:31:12.826" v="10"/>
        <pc:sldMkLst>
          <pc:docMk/>
          <pc:sldMk cId="2760398152" sldId="277"/>
        </pc:sldMkLst>
      </pc:sldChg>
      <pc:sldChg chg="add del">
        <pc:chgData name="Mohammad,Sajida" userId="S::s546648@nwmissouri.edu::ba87b2c1-b24d-4384-be46-f5b0c3bdbbb2" providerId="AD" clId="Web-{A9ECA9FE-CFC5-4005-A08E-E5360253D9C4}" dt="2023-02-02T20:31:31.405" v="18"/>
        <pc:sldMkLst>
          <pc:docMk/>
          <pc:sldMk cId="2983526405" sldId="277"/>
        </pc:sldMkLst>
      </pc:sldChg>
      <pc:sldChg chg="add del">
        <pc:chgData name="Mohammad,Sajida" userId="S::s546648@nwmissouri.edu::ba87b2c1-b24d-4384-be46-f5b0c3bdbbb2" providerId="AD" clId="Web-{A9ECA9FE-CFC5-4005-A08E-E5360253D9C4}" dt="2023-02-02T20:33:19.659" v="61"/>
        <pc:sldMkLst>
          <pc:docMk/>
          <pc:sldMk cId="3903433603" sldId="277"/>
        </pc:sldMkLst>
      </pc:sldChg>
    </pc:docChg>
  </pc:docChgLst>
  <pc:docChgLst>
    <pc:chgData name="Aluri,Hari Kiran" userId="S::s547051@nwmissouri.edu::fd1b1c24-3773-4139-a53d-3b2c31cc0fba" providerId="AD" clId="Web-{2C945975-6B5E-1736-7FA8-BED75AABED0E}"/>
    <pc:docChg chg="addSld delSld modSld sldOrd">
      <pc:chgData name="Aluri,Hari Kiran" userId="S::s547051@nwmissouri.edu::fd1b1c24-3773-4139-a53d-3b2c31cc0fba" providerId="AD" clId="Web-{2C945975-6B5E-1736-7FA8-BED75AABED0E}" dt="2023-02-06T02:10:56.199" v="668" actId="1076"/>
      <pc:docMkLst>
        <pc:docMk/>
      </pc:docMkLst>
      <pc:sldChg chg="ord">
        <pc:chgData name="Aluri,Hari Kiran" userId="S::s547051@nwmissouri.edu::fd1b1c24-3773-4139-a53d-3b2c31cc0fba" providerId="AD" clId="Web-{2C945975-6B5E-1736-7FA8-BED75AABED0E}" dt="2023-02-06T00:40:11.095" v="68"/>
        <pc:sldMkLst>
          <pc:docMk/>
          <pc:sldMk cId="2967526169" sldId="276"/>
        </pc:sldMkLst>
      </pc:sldChg>
      <pc:sldChg chg="addSp modSp new">
        <pc:chgData name="Aluri,Hari Kiran" userId="S::s547051@nwmissouri.edu::fd1b1c24-3773-4139-a53d-3b2c31cc0fba" providerId="AD" clId="Web-{2C945975-6B5E-1736-7FA8-BED75AABED0E}" dt="2023-02-06T02:10:17.541" v="664" actId="1076"/>
        <pc:sldMkLst>
          <pc:docMk/>
          <pc:sldMk cId="2806848684" sldId="284"/>
        </pc:sldMkLst>
        <pc:spChg chg="mod">
          <ac:chgData name="Aluri,Hari Kiran" userId="S::s547051@nwmissouri.edu::fd1b1c24-3773-4139-a53d-3b2c31cc0fba" providerId="AD" clId="Web-{2C945975-6B5E-1736-7FA8-BED75AABED0E}" dt="2023-02-06T00:32:56.457" v="32" actId="20577"/>
          <ac:spMkLst>
            <pc:docMk/>
            <pc:sldMk cId="2806848684" sldId="284"/>
            <ac:spMk id="2" creationId="{4EDDB4FF-34C8-5E63-6A77-12BBAF53CD57}"/>
          </ac:spMkLst>
        </pc:spChg>
        <pc:spChg chg="mod">
          <ac:chgData name="Aluri,Hari Kiran" userId="S::s547051@nwmissouri.edu::fd1b1c24-3773-4139-a53d-3b2c31cc0fba" providerId="AD" clId="Web-{2C945975-6B5E-1736-7FA8-BED75AABED0E}" dt="2023-02-06T00:33:12.332" v="34" actId="20577"/>
          <ac:spMkLst>
            <pc:docMk/>
            <pc:sldMk cId="2806848684" sldId="284"/>
            <ac:spMk id="3" creationId="{55047F60-37C4-DEC6-D189-7C764640AB20}"/>
          </ac:spMkLst>
        </pc:spChg>
        <pc:spChg chg="add mod">
          <ac:chgData name="Aluri,Hari Kiran" userId="S::s547051@nwmissouri.edu::fd1b1c24-3773-4139-a53d-3b2c31cc0fba" providerId="AD" clId="Web-{2C945975-6B5E-1736-7FA8-BED75AABED0E}" dt="2023-02-06T02:10:17.541" v="664" actId="1076"/>
          <ac:spMkLst>
            <pc:docMk/>
            <pc:sldMk cId="2806848684" sldId="284"/>
            <ac:spMk id="4" creationId="{13D75C6D-F0D5-DA36-8C7A-9CB1728EC64E}"/>
          </ac:spMkLst>
        </pc:spChg>
      </pc:sldChg>
      <pc:sldChg chg="new del">
        <pc:chgData name="Aluri,Hari Kiran" userId="S::s547051@nwmissouri.edu::fd1b1c24-3773-4139-a53d-3b2c31cc0fba" providerId="AD" clId="Web-{2C945975-6B5E-1736-7FA8-BED75AABED0E}" dt="2023-02-06T01:19:21.892" v="209"/>
        <pc:sldMkLst>
          <pc:docMk/>
          <pc:sldMk cId="2824553743" sldId="285"/>
        </pc:sldMkLst>
      </pc:sldChg>
      <pc:sldChg chg="addSp modSp new">
        <pc:chgData name="Aluri,Hari Kiran" userId="S::s547051@nwmissouri.edu::fd1b1c24-3773-4139-a53d-3b2c31cc0fba" providerId="AD" clId="Web-{2C945975-6B5E-1736-7FA8-BED75AABED0E}" dt="2023-02-06T02:03:28.717" v="548" actId="1076"/>
        <pc:sldMkLst>
          <pc:docMk/>
          <pc:sldMk cId="2744239484" sldId="286"/>
        </pc:sldMkLst>
        <pc:spChg chg="mod">
          <ac:chgData name="Aluri,Hari Kiran" userId="S::s547051@nwmissouri.edu::fd1b1c24-3773-4139-a53d-3b2c31cc0fba" providerId="AD" clId="Web-{2C945975-6B5E-1736-7FA8-BED75AABED0E}" dt="2023-02-06T00:33:17.114" v="35" actId="20577"/>
          <ac:spMkLst>
            <pc:docMk/>
            <pc:sldMk cId="2744239484" sldId="286"/>
            <ac:spMk id="2" creationId="{3C60B4FA-6BCE-DF9F-EF00-D673B12F990A}"/>
          </ac:spMkLst>
        </pc:spChg>
        <pc:spChg chg="mod">
          <ac:chgData name="Aluri,Hari Kiran" userId="S::s547051@nwmissouri.edu::fd1b1c24-3773-4139-a53d-3b2c31cc0fba" providerId="AD" clId="Web-{2C945975-6B5E-1736-7FA8-BED75AABED0E}" dt="2023-02-06T00:33:40.911" v="37" actId="20577"/>
          <ac:spMkLst>
            <pc:docMk/>
            <pc:sldMk cId="2744239484" sldId="286"/>
            <ac:spMk id="3" creationId="{BD7F8ED7-3FCC-F85B-BC0E-4732A809FBB7}"/>
          </ac:spMkLst>
        </pc:spChg>
        <pc:spChg chg="add mod">
          <ac:chgData name="Aluri,Hari Kiran" userId="S::s547051@nwmissouri.edu::fd1b1c24-3773-4139-a53d-3b2c31cc0fba" providerId="AD" clId="Web-{2C945975-6B5E-1736-7FA8-BED75AABED0E}" dt="2023-02-06T02:03:28.717" v="548" actId="1076"/>
          <ac:spMkLst>
            <pc:docMk/>
            <pc:sldMk cId="2744239484" sldId="286"/>
            <ac:spMk id="4" creationId="{AA7FCE24-4F97-879B-2333-37F50E47DCC5}"/>
          </ac:spMkLst>
        </pc:spChg>
      </pc:sldChg>
      <pc:sldChg chg="modSp new del">
        <pc:chgData name="Aluri,Hari Kiran" userId="S::s547051@nwmissouri.edu::fd1b1c24-3773-4139-a53d-3b2c31cc0fba" providerId="AD" clId="Web-{2C945975-6B5E-1736-7FA8-BED75AABED0E}" dt="2023-02-06T00:38:25.748" v="50"/>
        <pc:sldMkLst>
          <pc:docMk/>
          <pc:sldMk cId="2375393069" sldId="287"/>
        </pc:sldMkLst>
        <pc:spChg chg="mod">
          <ac:chgData name="Aluri,Hari Kiran" userId="S::s547051@nwmissouri.edu::fd1b1c24-3773-4139-a53d-3b2c31cc0fba" providerId="AD" clId="Web-{2C945975-6B5E-1736-7FA8-BED75AABED0E}" dt="2023-02-06T00:38:03.779" v="45" actId="20577"/>
          <ac:spMkLst>
            <pc:docMk/>
            <pc:sldMk cId="2375393069" sldId="287"/>
            <ac:spMk id="2" creationId="{94D6E3DB-D885-5D9F-0A5A-6842BA889C6A}"/>
          </ac:spMkLst>
        </pc:spChg>
      </pc:sldChg>
      <pc:sldChg chg="addSp modSp new ord">
        <pc:chgData name="Aluri,Hari Kiran" userId="S::s547051@nwmissouri.edu::fd1b1c24-3773-4139-a53d-3b2c31cc0fba" providerId="AD" clId="Web-{2C945975-6B5E-1736-7FA8-BED75AABED0E}" dt="2023-02-06T02:05:45.096" v="585" actId="20577"/>
        <pc:sldMkLst>
          <pc:docMk/>
          <pc:sldMk cId="3070158928" sldId="287"/>
        </pc:sldMkLst>
        <pc:spChg chg="mod">
          <ac:chgData name="Aluri,Hari Kiran" userId="S::s547051@nwmissouri.edu::fd1b1c24-3773-4139-a53d-3b2c31cc0fba" providerId="AD" clId="Web-{2C945975-6B5E-1736-7FA8-BED75AABED0E}" dt="2023-02-06T00:40:49.518" v="72" actId="20577"/>
          <ac:spMkLst>
            <pc:docMk/>
            <pc:sldMk cId="3070158928" sldId="287"/>
            <ac:spMk id="2" creationId="{5B0D5CF7-2E63-EE67-4153-3C40CBEB2A22}"/>
          </ac:spMkLst>
        </pc:spChg>
        <pc:spChg chg="mod">
          <ac:chgData name="Aluri,Hari Kiran" userId="S::s547051@nwmissouri.edu::fd1b1c24-3773-4139-a53d-3b2c31cc0fba" providerId="AD" clId="Web-{2C945975-6B5E-1736-7FA8-BED75AABED0E}" dt="2023-02-06T00:41:35.504" v="77" actId="20577"/>
          <ac:spMkLst>
            <pc:docMk/>
            <pc:sldMk cId="3070158928" sldId="287"/>
            <ac:spMk id="3" creationId="{7BE56A9C-1924-1ADD-4C8A-CBF9A0623B87}"/>
          </ac:spMkLst>
        </pc:spChg>
        <pc:spChg chg="add mod">
          <ac:chgData name="Aluri,Hari Kiran" userId="S::s547051@nwmissouri.edu::fd1b1c24-3773-4139-a53d-3b2c31cc0fba" providerId="AD" clId="Web-{2C945975-6B5E-1736-7FA8-BED75AABED0E}" dt="2023-02-06T02:05:45.096" v="585" actId="20577"/>
          <ac:spMkLst>
            <pc:docMk/>
            <pc:sldMk cId="3070158928" sldId="287"/>
            <ac:spMk id="4" creationId="{EF02709C-E168-5123-C205-E65CC5731BDD}"/>
          </ac:spMkLst>
        </pc:spChg>
      </pc:sldChg>
      <pc:sldChg chg="modSp new del">
        <pc:chgData name="Aluri,Hari Kiran" userId="S::s547051@nwmissouri.edu::fd1b1c24-3773-4139-a53d-3b2c31cc0fba" providerId="AD" clId="Web-{2C945975-6B5E-1736-7FA8-BED75AABED0E}" dt="2023-02-06T00:39:47.407" v="66"/>
        <pc:sldMkLst>
          <pc:docMk/>
          <pc:sldMk cId="3501869006" sldId="287"/>
        </pc:sldMkLst>
        <pc:spChg chg="mod">
          <ac:chgData name="Aluri,Hari Kiran" userId="S::s547051@nwmissouri.edu::fd1b1c24-3773-4139-a53d-3b2c31cc0fba" providerId="AD" clId="Web-{2C945975-6B5E-1736-7FA8-BED75AABED0E}" dt="2023-02-06T00:39:40.485" v="65" actId="20577"/>
          <ac:spMkLst>
            <pc:docMk/>
            <pc:sldMk cId="3501869006" sldId="287"/>
            <ac:spMk id="2" creationId="{48AAA2BE-0715-DDC7-6827-28362F10345E}"/>
          </ac:spMkLst>
        </pc:spChg>
      </pc:sldChg>
      <pc:sldChg chg="add del replId">
        <pc:chgData name="Aluri,Hari Kiran" userId="S::s547051@nwmissouri.edu::fd1b1c24-3773-4139-a53d-3b2c31cc0fba" providerId="AD" clId="Web-{2C945975-6B5E-1736-7FA8-BED75AABED0E}" dt="2023-02-06T00:38:20.279" v="49"/>
        <pc:sldMkLst>
          <pc:docMk/>
          <pc:sldMk cId="1898308534" sldId="288"/>
        </pc:sldMkLst>
      </pc:sldChg>
      <pc:sldChg chg="addSp delSp modSp new mod setBg setClrOvrMap">
        <pc:chgData name="Aluri,Hari Kiran" userId="S::s547051@nwmissouri.edu::fd1b1c24-3773-4139-a53d-3b2c31cc0fba" providerId="AD" clId="Web-{2C945975-6B5E-1736-7FA8-BED75AABED0E}" dt="2023-02-06T02:08:12.085" v="623" actId="1076"/>
        <pc:sldMkLst>
          <pc:docMk/>
          <pc:sldMk cId="1945865888" sldId="288"/>
        </pc:sldMkLst>
        <pc:spChg chg="mod ord">
          <ac:chgData name="Aluri,Hari Kiran" userId="S::s547051@nwmissouri.edu::fd1b1c24-3773-4139-a53d-3b2c31cc0fba" providerId="AD" clId="Web-{2C945975-6B5E-1736-7FA8-BED75AABED0E}" dt="2023-02-06T01:09:05.886" v="188"/>
          <ac:spMkLst>
            <pc:docMk/>
            <pc:sldMk cId="1945865888" sldId="288"/>
            <ac:spMk id="2" creationId="{89DD7B14-51D1-A998-F805-2DF6447EFA02}"/>
          </ac:spMkLst>
        </pc:spChg>
        <pc:spChg chg="del">
          <ac:chgData name="Aluri,Hari Kiran" userId="S::s547051@nwmissouri.edu::fd1b1c24-3773-4139-a53d-3b2c31cc0fba" providerId="AD" clId="Web-{2C945975-6B5E-1736-7FA8-BED75AABED0E}" dt="2023-02-06T00:53:10.915" v="79"/>
          <ac:spMkLst>
            <pc:docMk/>
            <pc:sldMk cId="1945865888" sldId="288"/>
            <ac:spMk id="3" creationId="{B05174A1-481C-17D5-B175-318B350C4707}"/>
          </ac:spMkLst>
        </pc:spChg>
        <pc:spChg chg="del mod">
          <ac:chgData name="Aluri,Hari Kiran" userId="S::s547051@nwmissouri.edu::fd1b1c24-3773-4139-a53d-3b2c31cc0fba" providerId="AD" clId="Web-{2C945975-6B5E-1736-7FA8-BED75AABED0E}" dt="2023-02-06T01:50:45.990" v="411"/>
          <ac:spMkLst>
            <pc:docMk/>
            <pc:sldMk cId="1945865888" sldId="288"/>
            <ac:spMk id="4" creationId="{278D16BE-9175-91D7-FB9B-5D546987996A}"/>
          </ac:spMkLst>
        </pc:spChg>
        <pc:spChg chg="add mod">
          <ac:chgData name="Aluri,Hari Kiran" userId="S::s547051@nwmissouri.edu::fd1b1c24-3773-4139-a53d-3b2c31cc0fba" providerId="AD" clId="Web-{2C945975-6B5E-1736-7FA8-BED75AABED0E}" dt="2023-02-06T01:51:01.553" v="412" actId="1076"/>
          <ac:spMkLst>
            <pc:docMk/>
            <pc:sldMk cId="1945865888" sldId="288"/>
            <ac:spMk id="6" creationId="{47BFEDE6-FB1C-49F9-ADB2-B4D5DD23D5F6}"/>
          </ac:spMkLst>
        </pc:spChg>
        <pc:spChg chg="add del">
          <ac:chgData name="Aluri,Hari Kiran" userId="S::s547051@nwmissouri.edu::fd1b1c24-3773-4139-a53d-3b2c31cc0fba" providerId="AD" clId="Web-{2C945975-6B5E-1736-7FA8-BED75AABED0E}" dt="2023-02-06T01:01:47.420" v="124"/>
          <ac:spMkLst>
            <pc:docMk/>
            <pc:sldMk cId="1945865888" sldId="288"/>
            <ac:spMk id="14" creationId="{4AC0CD9D-7610-4620-93B4-798CCD9AB581}"/>
          </ac:spMkLst>
        </pc:spChg>
        <pc:spChg chg="add del">
          <ac:chgData name="Aluri,Hari Kiran" userId="S::s547051@nwmissouri.edu::fd1b1c24-3773-4139-a53d-3b2c31cc0fba" providerId="AD" clId="Web-{2C945975-6B5E-1736-7FA8-BED75AABED0E}" dt="2023-02-06T01:07:51.806" v="169"/>
          <ac:spMkLst>
            <pc:docMk/>
            <pc:sldMk cId="1945865888" sldId="288"/>
            <ac:spMk id="15" creationId="{4AC0CD9D-7610-4620-93B4-798CCD9AB581}"/>
          </ac:spMkLst>
        </pc:spChg>
        <pc:spChg chg="add del">
          <ac:chgData name="Aluri,Hari Kiran" userId="S::s547051@nwmissouri.edu::fd1b1c24-3773-4139-a53d-3b2c31cc0fba" providerId="AD" clId="Web-{2C945975-6B5E-1736-7FA8-BED75AABED0E}" dt="2023-02-06T01:01:47.420" v="124"/>
          <ac:spMkLst>
            <pc:docMk/>
            <pc:sldMk cId="1945865888" sldId="288"/>
            <ac:spMk id="20" creationId="{DE4D62F9-188E-4530-84C2-24BDEE4BEB82}"/>
          </ac:spMkLst>
        </pc:spChg>
        <pc:spChg chg="add del">
          <ac:chgData name="Aluri,Hari Kiran" userId="S::s547051@nwmissouri.edu::fd1b1c24-3773-4139-a53d-3b2c31cc0fba" providerId="AD" clId="Web-{2C945975-6B5E-1736-7FA8-BED75AABED0E}" dt="2023-02-06T01:07:51.806" v="169"/>
          <ac:spMkLst>
            <pc:docMk/>
            <pc:sldMk cId="1945865888" sldId="288"/>
            <ac:spMk id="21" creationId="{DE4D62F9-188E-4530-84C2-24BDEE4BEB82}"/>
          </ac:spMkLst>
        </pc:spChg>
        <pc:spChg chg="add del">
          <ac:chgData name="Aluri,Hari Kiran" userId="S::s547051@nwmissouri.edu::fd1b1c24-3773-4139-a53d-3b2c31cc0fba" providerId="AD" clId="Web-{2C945975-6B5E-1736-7FA8-BED75AABED0E}" dt="2023-02-06T01:01:47.420" v="124"/>
          <ac:spMkLst>
            <pc:docMk/>
            <pc:sldMk cId="1945865888" sldId="288"/>
            <ac:spMk id="22" creationId="{49076D5E-68ED-4CD1-A04F-E7934EBFAAD9}"/>
          </ac:spMkLst>
        </pc:spChg>
        <pc:spChg chg="add del">
          <ac:chgData name="Aluri,Hari Kiran" userId="S::s547051@nwmissouri.edu::fd1b1c24-3773-4139-a53d-3b2c31cc0fba" providerId="AD" clId="Web-{2C945975-6B5E-1736-7FA8-BED75AABED0E}" dt="2023-02-06T01:07:51.806" v="169"/>
          <ac:spMkLst>
            <pc:docMk/>
            <pc:sldMk cId="1945865888" sldId="288"/>
            <ac:spMk id="23" creationId="{B4AAD3FD-83A5-4B89-9F8F-01B8870865BE}"/>
          </ac:spMkLst>
        </pc:spChg>
        <pc:spChg chg="add del">
          <ac:chgData name="Aluri,Hari Kiran" userId="S::s547051@nwmissouri.edu::fd1b1c24-3773-4139-a53d-3b2c31cc0fba" providerId="AD" clId="Web-{2C945975-6B5E-1736-7FA8-BED75AABED0E}" dt="2023-02-06T01:01:47.420" v="124"/>
          <ac:spMkLst>
            <pc:docMk/>
            <pc:sldMk cId="1945865888" sldId="288"/>
            <ac:spMk id="24" creationId="{21BE0A6B-EBF8-4301-B1AE-F6A1C4003E2A}"/>
          </ac:spMkLst>
        </pc:spChg>
        <pc:spChg chg="add del">
          <ac:chgData name="Aluri,Hari Kiran" userId="S::s547051@nwmissouri.edu::fd1b1c24-3773-4139-a53d-3b2c31cc0fba" providerId="AD" clId="Web-{2C945975-6B5E-1736-7FA8-BED75AABED0E}" dt="2023-02-06T01:07:51.806" v="169"/>
          <ac:spMkLst>
            <pc:docMk/>
            <pc:sldMk cId="1945865888" sldId="288"/>
            <ac:spMk id="25" creationId="{61752F1D-FC0F-4103-9584-630E643CCDA6}"/>
          </ac:spMkLst>
        </pc:spChg>
        <pc:spChg chg="add del">
          <ac:chgData name="Aluri,Hari Kiran" userId="S::s547051@nwmissouri.edu::fd1b1c24-3773-4139-a53d-3b2c31cc0fba" providerId="AD" clId="Web-{2C945975-6B5E-1736-7FA8-BED75AABED0E}" dt="2023-02-06T01:01:47.420" v="124"/>
          <ac:spMkLst>
            <pc:docMk/>
            <pc:sldMk cId="1945865888" sldId="288"/>
            <ac:spMk id="26" creationId="{03C06118-B3FE-4B51-80A1-B82C2E9FF970}"/>
          </ac:spMkLst>
        </pc:spChg>
        <pc:spChg chg="add del">
          <ac:chgData name="Aluri,Hari Kiran" userId="S::s547051@nwmissouri.edu::fd1b1c24-3773-4139-a53d-3b2c31cc0fba" providerId="AD" clId="Web-{2C945975-6B5E-1736-7FA8-BED75AABED0E}" dt="2023-02-06T01:07:51.806" v="169"/>
          <ac:spMkLst>
            <pc:docMk/>
            <pc:sldMk cId="1945865888" sldId="288"/>
            <ac:spMk id="27" creationId="{70151CB7-E7DE-4917-B831-01DF9CE01306}"/>
          </ac:spMkLst>
        </pc:spChg>
        <pc:spChg chg="add del">
          <ac:chgData name="Aluri,Hari Kiran" userId="S::s547051@nwmissouri.edu::fd1b1c24-3773-4139-a53d-3b2c31cc0fba" providerId="AD" clId="Web-{2C945975-6B5E-1736-7FA8-BED75AABED0E}" dt="2023-02-06T01:01:47.420" v="124"/>
          <ac:spMkLst>
            <pc:docMk/>
            <pc:sldMk cId="1945865888" sldId="288"/>
            <ac:spMk id="28" creationId="{172BE3F8-96D6-4535-9AE4-694DC4F5B13F}"/>
          </ac:spMkLst>
        </pc:spChg>
        <pc:spChg chg="add del">
          <ac:chgData name="Aluri,Hari Kiran" userId="S::s547051@nwmissouri.edu::fd1b1c24-3773-4139-a53d-3b2c31cc0fba" providerId="AD" clId="Web-{2C945975-6B5E-1736-7FA8-BED75AABED0E}" dt="2023-02-06T01:07:51.806" v="169"/>
          <ac:spMkLst>
            <pc:docMk/>
            <pc:sldMk cId="1945865888" sldId="288"/>
            <ac:spMk id="29" creationId="{A92A1116-1C84-41DF-B803-1F7B0883EC82}"/>
          </ac:spMkLst>
        </pc:spChg>
        <pc:spChg chg="add del">
          <ac:chgData name="Aluri,Hari Kiran" userId="S::s547051@nwmissouri.edu::fd1b1c24-3773-4139-a53d-3b2c31cc0fba" providerId="AD" clId="Web-{2C945975-6B5E-1736-7FA8-BED75AABED0E}" dt="2023-02-06T01:07:54.962" v="171"/>
          <ac:spMkLst>
            <pc:docMk/>
            <pc:sldMk cId="1945865888" sldId="288"/>
            <ac:spMk id="33" creationId="{4AC0CD9D-7610-4620-93B4-798CCD9AB581}"/>
          </ac:spMkLst>
        </pc:spChg>
        <pc:spChg chg="add del">
          <ac:chgData name="Aluri,Hari Kiran" userId="S::s547051@nwmissouri.edu::fd1b1c24-3773-4139-a53d-3b2c31cc0fba" providerId="AD" clId="Web-{2C945975-6B5E-1736-7FA8-BED75AABED0E}" dt="2023-02-06T01:07:54.962" v="171"/>
          <ac:spMkLst>
            <pc:docMk/>
            <pc:sldMk cId="1945865888" sldId="288"/>
            <ac:spMk id="36" creationId="{DE4D62F9-188E-4530-84C2-24BDEE4BEB82}"/>
          </ac:spMkLst>
        </pc:spChg>
        <pc:spChg chg="add del">
          <ac:chgData name="Aluri,Hari Kiran" userId="S::s547051@nwmissouri.edu::fd1b1c24-3773-4139-a53d-3b2c31cc0fba" providerId="AD" clId="Web-{2C945975-6B5E-1736-7FA8-BED75AABED0E}" dt="2023-02-06T01:08:02.915" v="173"/>
          <ac:spMkLst>
            <pc:docMk/>
            <pc:sldMk cId="1945865888" sldId="288"/>
            <ac:spMk id="40" creationId="{989BE678-777B-482A-A616-FEDC47B162E5}"/>
          </ac:spMkLst>
        </pc:spChg>
        <pc:spChg chg="add del">
          <ac:chgData name="Aluri,Hari Kiran" userId="S::s547051@nwmissouri.edu::fd1b1c24-3773-4139-a53d-3b2c31cc0fba" providerId="AD" clId="Web-{2C945975-6B5E-1736-7FA8-BED75AABED0E}" dt="2023-02-06T01:08:02.915" v="173"/>
          <ac:spMkLst>
            <pc:docMk/>
            <pc:sldMk cId="1945865888" sldId="288"/>
            <ac:spMk id="43" creationId="{D28BE0C3-2102-4820-B88B-A448B1840D14}"/>
          </ac:spMkLst>
        </pc:spChg>
        <pc:spChg chg="add del">
          <ac:chgData name="Aluri,Hari Kiran" userId="S::s547051@nwmissouri.edu::fd1b1c24-3773-4139-a53d-3b2c31cc0fba" providerId="AD" clId="Web-{2C945975-6B5E-1736-7FA8-BED75AABED0E}" dt="2023-02-06T01:08:02.915" v="173"/>
          <ac:spMkLst>
            <pc:docMk/>
            <pc:sldMk cId="1945865888" sldId="288"/>
            <ac:spMk id="44" creationId="{8D489E29-742E-4D34-AB08-CE3217805B81}"/>
          </ac:spMkLst>
        </pc:spChg>
        <pc:spChg chg="add mod">
          <ac:chgData name="Aluri,Hari Kiran" userId="S::s547051@nwmissouri.edu::fd1b1c24-3773-4139-a53d-3b2c31cc0fba" providerId="AD" clId="Web-{2C945975-6B5E-1736-7FA8-BED75AABED0E}" dt="2023-02-06T02:08:12.085" v="623" actId="1076"/>
          <ac:spMkLst>
            <pc:docMk/>
            <pc:sldMk cId="1945865888" sldId="288"/>
            <ac:spMk id="45" creationId="{41DDFD07-0F37-1128-E194-A0914EBF98A6}"/>
          </ac:spMkLst>
        </pc:spChg>
        <pc:spChg chg="add del">
          <ac:chgData name="Aluri,Hari Kiran" userId="S::s547051@nwmissouri.edu::fd1b1c24-3773-4139-a53d-3b2c31cc0fba" providerId="AD" clId="Web-{2C945975-6B5E-1736-7FA8-BED75AABED0E}" dt="2023-02-06T01:08:28.822" v="175"/>
          <ac:spMkLst>
            <pc:docMk/>
            <pc:sldMk cId="1945865888" sldId="288"/>
            <ac:spMk id="48" creationId="{4AC0CD9D-7610-4620-93B4-798CCD9AB581}"/>
          </ac:spMkLst>
        </pc:spChg>
        <pc:spChg chg="add del">
          <ac:chgData name="Aluri,Hari Kiran" userId="S::s547051@nwmissouri.edu::fd1b1c24-3773-4139-a53d-3b2c31cc0fba" providerId="AD" clId="Web-{2C945975-6B5E-1736-7FA8-BED75AABED0E}" dt="2023-02-06T01:08:28.822" v="175"/>
          <ac:spMkLst>
            <pc:docMk/>
            <pc:sldMk cId="1945865888" sldId="288"/>
            <ac:spMk id="51" creationId="{DE4D62F9-188E-4530-84C2-24BDEE4BEB82}"/>
          </ac:spMkLst>
        </pc:spChg>
        <pc:spChg chg="add del">
          <ac:chgData name="Aluri,Hari Kiran" userId="S::s547051@nwmissouri.edu::fd1b1c24-3773-4139-a53d-3b2c31cc0fba" providerId="AD" clId="Web-{2C945975-6B5E-1736-7FA8-BED75AABED0E}" dt="2023-02-06T01:08:28.822" v="175"/>
          <ac:spMkLst>
            <pc:docMk/>
            <pc:sldMk cId="1945865888" sldId="288"/>
            <ac:spMk id="52" creationId="{5F3FC718-FDE3-4EF7-921E-A5F374EAF824}"/>
          </ac:spMkLst>
        </pc:spChg>
        <pc:spChg chg="add del">
          <ac:chgData name="Aluri,Hari Kiran" userId="S::s547051@nwmissouri.edu::fd1b1c24-3773-4139-a53d-3b2c31cc0fba" providerId="AD" clId="Web-{2C945975-6B5E-1736-7FA8-BED75AABED0E}" dt="2023-02-06T01:08:28.822" v="175"/>
          <ac:spMkLst>
            <pc:docMk/>
            <pc:sldMk cId="1945865888" sldId="288"/>
            <ac:spMk id="53" creationId="{FAA0F719-3DC8-4F08-AD8F-5A845658CB9D}"/>
          </ac:spMkLst>
        </pc:spChg>
        <pc:spChg chg="add del">
          <ac:chgData name="Aluri,Hari Kiran" userId="S::s547051@nwmissouri.edu::fd1b1c24-3773-4139-a53d-3b2c31cc0fba" providerId="AD" clId="Web-{2C945975-6B5E-1736-7FA8-BED75AABED0E}" dt="2023-02-06T01:08:28.822" v="175"/>
          <ac:spMkLst>
            <pc:docMk/>
            <pc:sldMk cId="1945865888" sldId="288"/>
            <ac:spMk id="54" creationId="{7DCB61BE-FA0F-4EFB-BE0E-268BAD8E30D6}"/>
          </ac:spMkLst>
        </pc:spChg>
        <pc:spChg chg="add del">
          <ac:chgData name="Aluri,Hari Kiran" userId="S::s547051@nwmissouri.edu::fd1b1c24-3773-4139-a53d-3b2c31cc0fba" providerId="AD" clId="Web-{2C945975-6B5E-1736-7FA8-BED75AABED0E}" dt="2023-02-06T01:08:28.822" v="175"/>
          <ac:spMkLst>
            <pc:docMk/>
            <pc:sldMk cId="1945865888" sldId="288"/>
            <ac:spMk id="55" creationId="{A4B31EAA-7423-46F7-9B90-4AB2B09C35C4}"/>
          </ac:spMkLst>
        </pc:spChg>
        <pc:spChg chg="add del">
          <ac:chgData name="Aluri,Hari Kiran" userId="S::s547051@nwmissouri.edu::fd1b1c24-3773-4139-a53d-3b2c31cc0fba" providerId="AD" clId="Web-{2C945975-6B5E-1736-7FA8-BED75AABED0E}" dt="2023-02-06T01:08:38.276" v="177"/>
          <ac:spMkLst>
            <pc:docMk/>
            <pc:sldMk cId="1945865888" sldId="288"/>
            <ac:spMk id="59" creationId="{4AC0CD9D-7610-4620-93B4-798CCD9AB581}"/>
          </ac:spMkLst>
        </pc:spChg>
        <pc:spChg chg="add del">
          <ac:chgData name="Aluri,Hari Kiran" userId="S::s547051@nwmissouri.edu::fd1b1c24-3773-4139-a53d-3b2c31cc0fba" providerId="AD" clId="Web-{2C945975-6B5E-1736-7FA8-BED75AABED0E}" dt="2023-02-06T01:08:38.276" v="177"/>
          <ac:spMkLst>
            <pc:docMk/>
            <pc:sldMk cId="1945865888" sldId="288"/>
            <ac:spMk id="62" creationId="{DE4D62F9-188E-4530-84C2-24BDEE4BEB82}"/>
          </ac:spMkLst>
        </pc:spChg>
        <pc:spChg chg="add del">
          <ac:chgData name="Aluri,Hari Kiran" userId="S::s547051@nwmissouri.edu::fd1b1c24-3773-4139-a53d-3b2c31cc0fba" providerId="AD" clId="Web-{2C945975-6B5E-1736-7FA8-BED75AABED0E}" dt="2023-02-06T01:08:38.276" v="177"/>
          <ac:spMkLst>
            <pc:docMk/>
            <pc:sldMk cId="1945865888" sldId="288"/>
            <ac:spMk id="63" creationId="{EE4E366E-272A-409E-840F-9A6A64A9E3FF}"/>
          </ac:spMkLst>
        </pc:spChg>
        <pc:spChg chg="add del">
          <ac:chgData name="Aluri,Hari Kiran" userId="S::s547051@nwmissouri.edu::fd1b1c24-3773-4139-a53d-3b2c31cc0fba" providerId="AD" clId="Web-{2C945975-6B5E-1736-7FA8-BED75AABED0E}" dt="2023-02-06T01:08:38.276" v="177"/>
          <ac:spMkLst>
            <pc:docMk/>
            <pc:sldMk cId="1945865888" sldId="288"/>
            <ac:spMk id="64" creationId="{A721560C-E4AB-4287-A29C-3F6916794CB9}"/>
          </ac:spMkLst>
        </pc:spChg>
        <pc:spChg chg="add del">
          <ac:chgData name="Aluri,Hari Kiran" userId="S::s547051@nwmissouri.edu::fd1b1c24-3773-4139-a53d-3b2c31cc0fba" providerId="AD" clId="Web-{2C945975-6B5E-1736-7FA8-BED75AABED0E}" dt="2023-02-06T01:08:38.276" v="177"/>
          <ac:spMkLst>
            <pc:docMk/>
            <pc:sldMk cId="1945865888" sldId="288"/>
            <ac:spMk id="65" creationId="{DF6CFF07-D953-4F9C-9A0E-E0A6AACB6158}"/>
          </ac:spMkLst>
        </pc:spChg>
        <pc:spChg chg="add del">
          <ac:chgData name="Aluri,Hari Kiran" userId="S::s547051@nwmissouri.edu::fd1b1c24-3773-4139-a53d-3b2c31cc0fba" providerId="AD" clId="Web-{2C945975-6B5E-1736-7FA8-BED75AABED0E}" dt="2023-02-06T01:08:38.276" v="177"/>
          <ac:spMkLst>
            <pc:docMk/>
            <pc:sldMk cId="1945865888" sldId="288"/>
            <ac:spMk id="66" creationId="{DAA4FEEE-0B5F-41BF-825D-60F9FB089568}"/>
          </ac:spMkLst>
        </pc:spChg>
        <pc:spChg chg="add del">
          <ac:chgData name="Aluri,Hari Kiran" userId="S::s547051@nwmissouri.edu::fd1b1c24-3773-4139-a53d-3b2c31cc0fba" providerId="AD" clId="Web-{2C945975-6B5E-1736-7FA8-BED75AABED0E}" dt="2023-02-06T01:08:42.854" v="179"/>
          <ac:spMkLst>
            <pc:docMk/>
            <pc:sldMk cId="1945865888" sldId="288"/>
            <ac:spMk id="70" creationId="{4AC0CD9D-7610-4620-93B4-798CCD9AB581}"/>
          </ac:spMkLst>
        </pc:spChg>
        <pc:spChg chg="add del">
          <ac:chgData name="Aluri,Hari Kiran" userId="S::s547051@nwmissouri.edu::fd1b1c24-3773-4139-a53d-3b2c31cc0fba" providerId="AD" clId="Web-{2C945975-6B5E-1736-7FA8-BED75AABED0E}" dt="2023-02-06T01:08:42.854" v="179"/>
          <ac:spMkLst>
            <pc:docMk/>
            <pc:sldMk cId="1945865888" sldId="288"/>
            <ac:spMk id="73" creationId="{DE4D62F9-188E-4530-84C2-24BDEE4BEB82}"/>
          </ac:spMkLst>
        </pc:spChg>
        <pc:spChg chg="add del">
          <ac:chgData name="Aluri,Hari Kiran" userId="S::s547051@nwmissouri.edu::fd1b1c24-3773-4139-a53d-3b2c31cc0fba" providerId="AD" clId="Web-{2C945975-6B5E-1736-7FA8-BED75AABED0E}" dt="2023-02-06T01:08:42.854" v="179"/>
          <ac:spMkLst>
            <pc:docMk/>
            <pc:sldMk cId="1945865888" sldId="288"/>
            <ac:spMk id="74" creationId="{B4AAD3FD-83A5-4B89-9F8F-01B8870865BE}"/>
          </ac:spMkLst>
        </pc:spChg>
        <pc:spChg chg="add del">
          <ac:chgData name="Aluri,Hari Kiran" userId="S::s547051@nwmissouri.edu::fd1b1c24-3773-4139-a53d-3b2c31cc0fba" providerId="AD" clId="Web-{2C945975-6B5E-1736-7FA8-BED75AABED0E}" dt="2023-02-06T01:08:42.854" v="179"/>
          <ac:spMkLst>
            <pc:docMk/>
            <pc:sldMk cId="1945865888" sldId="288"/>
            <ac:spMk id="75" creationId="{61752F1D-FC0F-4103-9584-630E643CCDA6}"/>
          </ac:spMkLst>
        </pc:spChg>
        <pc:spChg chg="add del">
          <ac:chgData name="Aluri,Hari Kiran" userId="S::s547051@nwmissouri.edu::fd1b1c24-3773-4139-a53d-3b2c31cc0fba" providerId="AD" clId="Web-{2C945975-6B5E-1736-7FA8-BED75AABED0E}" dt="2023-02-06T01:08:42.854" v="179"/>
          <ac:spMkLst>
            <pc:docMk/>
            <pc:sldMk cId="1945865888" sldId="288"/>
            <ac:spMk id="76" creationId="{70151CB7-E7DE-4917-B831-01DF9CE01306}"/>
          </ac:spMkLst>
        </pc:spChg>
        <pc:spChg chg="add del">
          <ac:chgData name="Aluri,Hari Kiran" userId="S::s547051@nwmissouri.edu::fd1b1c24-3773-4139-a53d-3b2c31cc0fba" providerId="AD" clId="Web-{2C945975-6B5E-1736-7FA8-BED75AABED0E}" dt="2023-02-06T01:08:42.854" v="179"/>
          <ac:spMkLst>
            <pc:docMk/>
            <pc:sldMk cId="1945865888" sldId="288"/>
            <ac:spMk id="77" creationId="{A92A1116-1C84-41DF-B803-1F7B0883EC82}"/>
          </ac:spMkLst>
        </pc:spChg>
        <pc:spChg chg="add del">
          <ac:chgData name="Aluri,Hari Kiran" userId="S::s547051@nwmissouri.edu::fd1b1c24-3773-4139-a53d-3b2c31cc0fba" providerId="AD" clId="Web-{2C945975-6B5E-1736-7FA8-BED75AABED0E}" dt="2023-02-06T01:08:46.292" v="181"/>
          <ac:spMkLst>
            <pc:docMk/>
            <pc:sldMk cId="1945865888" sldId="288"/>
            <ac:spMk id="81" creationId="{4AC0CD9D-7610-4620-93B4-798CCD9AB581}"/>
          </ac:spMkLst>
        </pc:spChg>
        <pc:spChg chg="add del">
          <ac:chgData name="Aluri,Hari Kiran" userId="S::s547051@nwmissouri.edu::fd1b1c24-3773-4139-a53d-3b2c31cc0fba" providerId="AD" clId="Web-{2C945975-6B5E-1736-7FA8-BED75AABED0E}" dt="2023-02-06T01:08:46.292" v="181"/>
          <ac:spMkLst>
            <pc:docMk/>
            <pc:sldMk cId="1945865888" sldId="288"/>
            <ac:spMk id="84" creationId="{DE4D62F9-188E-4530-84C2-24BDEE4BEB82}"/>
          </ac:spMkLst>
        </pc:spChg>
        <pc:spChg chg="add del">
          <ac:chgData name="Aluri,Hari Kiran" userId="S::s547051@nwmissouri.edu::fd1b1c24-3773-4139-a53d-3b2c31cc0fba" providerId="AD" clId="Web-{2C945975-6B5E-1736-7FA8-BED75AABED0E}" dt="2023-02-06T01:08:56.323" v="183"/>
          <ac:spMkLst>
            <pc:docMk/>
            <pc:sldMk cId="1945865888" sldId="288"/>
            <ac:spMk id="88" creationId="{4AC0CD9D-7610-4620-93B4-798CCD9AB581}"/>
          </ac:spMkLst>
        </pc:spChg>
        <pc:spChg chg="add del">
          <ac:chgData name="Aluri,Hari Kiran" userId="S::s547051@nwmissouri.edu::fd1b1c24-3773-4139-a53d-3b2c31cc0fba" providerId="AD" clId="Web-{2C945975-6B5E-1736-7FA8-BED75AABED0E}" dt="2023-02-06T01:08:56.323" v="183"/>
          <ac:spMkLst>
            <pc:docMk/>
            <pc:sldMk cId="1945865888" sldId="288"/>
            <ac:spMk id="91" creationId="{DE4D62F9-188E-4530-84C2-24BDEE4BEB82}"/>
          </ac:spMkLst>
        </pc:spChg>
        <pc:spChg chg="add del">
          <ac:chgData name="Aluri,Hari Kiran" userId="S::s547051@nwmissouri.edu::fd1b1c24-3773-4139-a53d-3b2c31cc0fba" providerId="AD" clId="Web-{2C945975-6B5E-1736-7FA8-BED75AABED0E}" dt="2023-02-06T01:08:56.323" v="183"/>
          <ac:spMkLst>
            <pc:docMk/>
            <pc:sldMk cId="1945865888" sldId="288"/>
            <ac:spMk id="92" creationId="{5F3FC718-FDE3-4EF7-921E-A5F374EAF824}"/>
          </ac:spMkLst>
        </pc:spChg>
        <pc:spChg chg="add del">
          <ac:chgData name="Aluri,Hari Kiran" userId="S::s547051@nwmissouri.edu::fd1b1c24-3773-4139-a53d-3b2c31cc0fba" providerId="AD" clId="Web-{2C945975-6B5E-1736-7FA8-BED75AABED0E}" dt="2023-02-06T01:08:56.323" v="183"/>
          <ac:spMkLst>
            <pc:docMk/>
            <pc:sldMk cId="1945865888" sldId="288"/>
            <ac:spMk id="93" creationId="{FAA0F719-3DC8-4F08-AD8F-5A845658CB9D}"/>
          </ac:spMkLst>
        </pc:spChg>
        <pc:spChg chg="add del">
          <ac:chgData name="Aluri,Hari Kiran" userId="S::s547051@nwmissouri.edu::fd1b1c24-3773-4139-a53d-3b2c31cc0fba" providerId="AD" clId="Web-{2C945975-6B5E-1736-7FA8-BED75AABED0E}" dt="2023-02-06T01:08:56.323" v="183"/>
          <ac:spMkLst>
            <pc:docMk/>
            <pc:sldMk cId="1945865888" sldId="288"/>
            <ac:spMk id="94" creationId="{7DCB61BE-FA0F-4EFB-BE0E-268BAD8E30D6}"/>
          </ac:spMkLst>
        </pc:spChg>
        <pc:spChg chg="add del">
          <ac:chgData name="Aluri,Hari Kiran" userId="S::s547051@nwmissouri.edu::fd1b1c24-3773-4139-a53d-3b2c31cc0fba" providerId="AD" clId="Web-{2C945975-6B5E-1736-7FA8-BED75AABED0E}" dt="2023-02-06T01:08:56.323" v="183"/>
          <ac:spMkLst>
            <pc:docMk/>
            <pc:sldMk cId="1945865888" sldId="288"/>
            <ac:spMk id="95" creationId="{A4B31EAA-7423-46F7-9B90-4AB2B09C35C4}"/>
          </ac:spMkLst>
        </pc:spChg>
        <pc:spChg chg="add del">
          <ac:chgData name="Aluri,Hari Kiran" userId="S::s547051@nwmissouri.edu::fd1b1c24-3773-4139-a53d-3b2c31cc0fba" providerId="AD" clId="Web-{2C945975-6B5E-1736-7FA8-BED75AABED0E}" dt="2023-02-06T01:08:59.730" v="185"/>
          <ac:spMkLst>
            <pc:docMk/>
            <pc:sldMk cId="1945865888" sldId="288"/>
            <ac:spMk id="99" creationId="{4AC0CD9D-7610-4620-93B4-798CCD9AB581}"/>
          </ac:spMkLst>
        </pc:spChg>
        <pc:spChg chg="add del">
          <ac:chgData name="Aluri,Hari Kiran" userId="S::s547051@nwmissouri.edu::fd1b1c24-3773-4139-a53d-3b2c31cc0fba" providerId="AD" clId="Web-{2C945975-6B5E-1736-7FA8-BED75AABED0E}" dt="2023-02-06T01:08:59.730" v="185"/>
          <ac:spMkLst>
            <pc:docMk/>
            <pc:sldMk cId="1945865888" sldId="288"/>
            <ac:spMk id="102" creationId="{DE4D62F9-188E-4530-84C2-24BDEE4BEB82}"/>
          </ac:spMkLst>
        </pc:spChg>
        <pc:spChg chg="add del">
          <ac:chgData name="Aluri,Hari Kiran" userId="S::s547051@nwmissouri.edu::fd1b1c24-3773-4139-a53d-3b2c31cc0fba" providerId="AD" clId="Web-{2C945975-6B5E-1736-7FA8-BED75AABED0E}" dt="2023-02-06T01:08:59.730" v="185"/>
          <ac:spMkLst>
            <pc:docMk/>
            <pc:sldMk cId="1945865888" sldId="288"/>
            <ac:spMk id="103" creationId="{61515115-95FB-41E0-86F3-8744438C09D0}"/>
          </ac:spMkLst>
        </pc:spChg>
        <pc:spChg chg="add del">
          <ac:chgData name="Aluri,Hari Kiran" userId="S::s547051@nwmissouri.edu::fd1b1c24-3773-4139-a53d-3b2c31cc0fba" providerId="AD" clId="Web-{2C945975-6B5E-1736-7FA8-BED75AABED0E}" dt="2023-02-06T01:08:59.730" v="185"/>
          <ac:spMkLst>
            <pc:docMk/>
            <pc:sldMk cId="1945865888" sldId="288"/>
            <ac:spMk id="104" creationId="{8222A33F-BE2D-4D69-92A0-5DF8B17BAACA}"/>
          </ac:spMkLst>
        </pc:spChg>
        <pc:spChg chg="add del">
          <ac:chgData name="Aluri,Hari Kiran" userId="S::s547051@nwmissouri.edu::fd1b1c24-3773-4139-a53d-3b2c31cc0fba" providerId="AD" clId="Web-{2C945975-6B5E-1736-7FA8-BED75AABED0E}" dt="2023-02-06T01:08:59.730" v="185"/>
          <ac:spMkLst>
            <pc:docMk/>
            <pc:sldMk cId="1945865888" sldId="288"/>
            <ac:spMk id="105" creationId="{CE1C74D0-9609-468A-9597-5D87C8A42B58}"/>
          </ac:spMkLst>
        </pc:spChg>
        <pc:spChg chg="add del">
          <ac:chgData name="Aluri,Hari Kiran" userId="S::s547051@nwmissouri.edu::fd1b1c24-3773-4139-a53d-3b2c31cc0fba" providerId="AD" clId="Web-{2C945975-6B5E-1736-7FA8-BED75AABED0E}" dt="2023-02-06T01:08:59.730" v="185"/>
          <ac:spMkLst>
            <pc:docMk/>
            <pc:sldMk cId="1945865888" sldId="288"/>
            <ac:spMk id="106" creationId="{C137128D-E594-4905-9F76-E385F0831D60}"/>
          </ac:spMkLst>
        </pc:spChg>
        <pc:spChg chg="add del">
          <ac:chgData name="Aluri,Hari Kiran" userId="S::s547051@nwmissouri.edu::fd1b1c24-3773-4139-a53d-3b2c31cc0fba" providerId="AD" clId="Web-{2C945975-6B5E-1736-7FA8-BED75AABED0E}" dt="2023-02-06T01:09:05.855" v="187"/>
          <ac:spMkLst>
            <pc:docMk/>
            <pc:sldMk cId="1945865888" sldId="288"/>
            <ac:spMk id="110" creationId="{4AC0CD9D-7610-4620-93B4-798CCD9AB581}"/>
          </ac:spMkLst>
        </pc:spChg>
        <pc:spChg chg="add del">
          <ac:chgData name="Aluri,Hari Kiran" userId="S::s547051@nwmissouri.edu::fd1b1c24-3773-4139-a53d-3b2c31cc0fba" providerId="AD" clId="Web-{2C945975-6B5E-1736-7FA8-BED75AABED0E}" dt="2023-02-06T01:09:05.855" v="187"/>
          <ac:spMkLst>
            <pc:docMk/>
            <pc:sldMk cId="1945865888" sldId="288"/>
            <ac:spMk id="113" creationId="{DE4D62F9-188E-4530-84C2-24BDEE4BEB82}"/>
          </ac:spMkLst>
        </pc:spChg>
        <pc:spChg chg="add del">
          <ac:chgData name="Aluri,Hari Kiran" userId="S::s547051@nwmissouri.edu::fd1b1c24-3773-4139-a53d-3b2c31cc0fba" providerId="AD" clId="Web-{2C945975-6B5E-1736-7FA8-BED75AABED0E}" dt="2023-02-06T01:09:05.855" v="187"/>
          <ac:spMkLst>
            <pc:docMk/>
            <pc:sldMk cId="1945865888" sldId="288"/>
            <ac:spMk id="114" creationId="{9362849A-570D-49DB-954C-63F144E88A4A}"/>
          </ac:spMkLst>
        </pc:spChg>
        <pc:spChg chg="add del">
          <ac:chgData name="Aluri,Hari Kiran" userId="S::s547051@nwmissouri.edu::fd1b1c24-3773-4139-a53d-3b2c31cc0fba" providerId="AD" clId="Web-{2C945975-6B5E-1736-7FA8-BED75AABED0E}" dt="2023-02-06T01:09:05.855" v="187"/>
          <ac:spMkLst>
            <pc:docMk/>
            <pc:sldMk cId="1945865888" sldId="288"/>
            <ac:spMk id="115" creationId="{1CA42011-E478-428B-9D15-A98E338BF8C1}"/>
          </ac:spMkLst>
        </pc:spChg>
        <pc:spChg chg="add del">
          <ac:chgData name="Aluri,Hari Kiran" userId="S::s547051@nwmissouri.edu::fd1b1c24-3773-4139-a53d-3b2c31cc0fba" providerId="AD" clId="Web-{2C945975-6B5E-1736-7FA8-BED75AABED0E}" dt="2023-02-06T01:09:05.855" v="187"/>
          <ac:spMkLst>
            <pc:docMk/>
            <pc:sldMk cId="1945865888" sldId="288"/>
            <ac:spMk id="116" creationId="{9ED2773C-FE51-4632-BA46-036BDCDA6E5C}"/>
          </ac:spMkLst>
        </pc:spChg>
        <pc:spChg chg="add del">
          <ac:chgData name="Aluri,Hari Kiran" userId="S::s547051@nwmissouri.edu::fd1b1c24-3773-4139-a53d-3b2c31cc0fba" providerId="AD" clId="Web-{2C945975-6B5E-1736-7FA8-BED75AABED0E}" dt="2023-02-06T01:09:05.855" v="187"/>
          <ac:spMkLst>
            <pc:docMk/>
            <pc:sldMk cId="1945865888" sldId="288"/>
            <ac:spMk id="117" creationId="{E02F9158-C4C2-46A8-BE73-A4F77E139FB6}"/>
          </ac:spMkLst>
        </pc:spChg>
        <pc:spChg chg="add">
          <ac:chgData name="Aluri,Hari Kiran" userId="S::s547051@nwmissouri.edu::fd1b1c24-3773-4139-a53d-3b2c31cc0fba" providerId="AD" clId="Web-{2C945975-6B5E-1736-7FA8-BED75AABED0E}" dt="2023-02-06T01:09:05.886" v="188"/>
          <ac:spMkLst>
            <pc:docMk/>
            <pc:sldMk cId="1945865888" sldId="288"/>
            <ac:spMk id="121" creationId="{4AC0CD9D-7610-4620-93B4-798CCD9AB581}"/>
          </ac:spMkLst>
        </pc:spChg>
        <pc:spChg chg="add">
          <ac:chgData name="Aluri,Hari Kiran" userId="S::s547051@nwmissouri.edu::fd1b1c24-3773-4139-a53d-3b2c31cc0fba" providerId="AD" clId="Web-{2C945975-6B5E-1736-7FA8-BED75AABED0E}" dt="2023-02-06T01:09:05.886" v="188"/>
          <ac:spMkLst>
            <pc:docMk/>
            <pc:sldMk cId="1945865888" sldId="288"/>
            <ac:spMk id="124" creationId="{DE4D62F9-188E-4530-84C2-24BDEE4BEB82}"/>
          </ac:spMkLst>
        </pc:spChg>
        <pc:spChg chg="add">
          <ac:chgData name="Aluri,Hari Kiran" userId="S::s547051@nwmissouri.edu::fd1b1c24-3773-4139-a53d-3b2c31cc0fba" providerId="AD" clId="Web-{2C945975-6B5E-1736-7FA8-BED75AABED0E}" dt="2023-02-06T01:09:05.886" v="188"/>
          <ac:spMkLst>
            <pc:docMk/>
            <pc:sldMk cId="1945865888" sldId="288"/>
            <ac:spMk id="125" creationId="{EE4E366E-272A-409E-840F-9A6A64A9E3FF}"/>
          </ac:spMkLst>
        </pc:spChg>
        <pc:spChg chg="add">
          <ac:chgData name="Aluri,Hari Kiran" userId="S::s547051@nwmissouri.edu::fd1b1c24-3773-4139-a53d-3b2c31cc0fba" providerId="AD" clId="Web-{2C945975-6B5E-1736-7FA8-BED75AABED0E}" dt="2023-02-06T01:09:05.886" v="188"/>
          <ac:spMkLst>
            <pc:docMk/>
            <pc:sldMk cId="1945865888" sldId="288"/>
            <ac:spMk id="126" creationId="{A721560C-E4AB-4287-A29C-3F6916794CB9}"/>
          </ac:spMkLst>
        </pc:spChg>
        <pc:spChg chg="add">
          <ac:chgData name="Aluri,Hari Kiran" userId="S::s547051@nwmissouri.edu::fd1b1c24-3773-4139-a53d-3b2c31cc0fba" providerId="AD" clId="Web-{2C945975-6B5E-1736-7FA8-BED75AABED0E}" dt="2023-02-06T01:09:05.886" v="188"/>
          <ac:spMkLst>
            <pc:docMk/>
            <pc:sldMk cId="1945865888" sldId="288"/>
            <ac:spMk id="127" creationId="{DF6CFF07-D953-4F9C-9A0E-E0A6AACB6158}"/>
          </ac:spMkLst>
        </pc:spChg>
        <pc:spChg chg="add">
          <ac:chgData name="Aluri,Hari Kiran" userId="S::s547051@nwmissouri.edu::fd1b1c24-3773-4139-a53d-3b2c31cc0fba" providerId="AD" clId="Web-{2C945975-6B5E-1736-7FA8-BED75AABED0E}" dt="2023-02-06T01:09:05.886" v="188"/>
          <ac:spMkLst>
            <pc:docMk/>
            <pc:sldMk cId="1945865888" sldId="288"/>
            <ac:spMk id="128" creationId="{DAA4FEEE-0B5F-41BF-825D-60F9FB089568}"/>
          </ac:spMkLst>
        </pc:spChg>
        <pc:graphicFrameChg chg="add">
          <ac:chgData name="Aluri,Hari Kiran" userId="S::s547051@nwmissouri.edu::fd1b1c24-3773-4139-a53d-3b2c31cc0fba" providerId="AD" clId="Web-{2C945975-6B5E-1736-7FA8-BED75AABED0E}" dt="2023-02-06T01:50:45.990" v="411"/>
          <ac:graphicFrameMkLst>
            <pc:docMk/>
            <pc:sldMk cId="1945865888" sldId="288"/>
            <ac:graphicFrameMk id="130" creationId="{3D50DEEC-9B18-B2EF-C9DC-849DA73F5750}"/>
          </ac:graphicFrameMkLst>
        </pc:graphicFrameChg>
        <pc:picChg chg="add mod ord">
          <ac:chgData name="Aluri,Hari Kiran" userId="S::s547051@nwmissouri.edu::fd1b1c24-3773-4139-a53d-3b2c31cc0fba" providerId="AD" clId="Web-{2C945975-6B5E-1736-7FA8-BED75AABED0E}" dt="2023-02-06T01:09:05.886" v="188"/>
          <ac:picMkLst>
            <pc:docMk/>
            <pc:sldMk cId="1945865888" sldId="288"/>
            <ac:picMk id="5" creationId="{FB27B6DA-06E2-ECE4-B8E4-782598349B72}"/>
          </ac:picMkLst>
        </pc:picChg>
        <pc:picChg chg="add del">
          <ac:chgData name="Aluri,Hari Kiran" userId="S::s547051@nwmissouri.edu::fd1b1c24-3773-4139-a53d-3b2c31cc0fba" providerId="AD" clId="Web-{2C945975-6B5E-1736-7FA8-BED75AABED0E}" dt="2023-02-06T01:01:47.420" v="124"/>
          <ac:picMkLst>
            <pc:docMk/>
            <pc:sldMk cId="1945865888" sldId="288"/>
            <ac:picMk id="10" creationId="{41B68C77-138E-4BF7-A276-BD0C78A4219F}"/>
          </ac:picMkLst>
        </pc:picChg>
        <pc:picChg chg="add del">
          <ac:chgData name="Aluri,Hari Kiran" userId="S::s547051@nwmissouri.edu::fd1b1c24-3773-4139-a53d-3b2c31cc0fba" providerId="AD" clId="Web-{2C945975-6B5E-1736-7FA8-BED75AABED0E}" dt="2023-02-06T01:07:51.806" v="169"/>
          <ac:picMkLst>
            <pc:docMk/>
            <pc:sldMk cId="1945865888" sldId="288"/>
            <ac:picMk id="11" creationId="{41B68C77-138E-4BF7-A276-BD0C78A4219F}"/>
          </ac:picMkLst>
        </pc:picChg>
        <pc:picChg chg="add del">
          <ac:chgData name="Aluri,Hari Kiran" userId="S::s547051@nwmissouri.edu::fd1b1c24-3773-4139-a53d-3b2c31cc0fba" providerId="AD" clId="Web-{2C945975-6B5E-1736-7FA8-BED75AABED0E}" dt="2023-02-06T01:01:47.420" v="124"/>
          <ac:picMkLst>
            <pc:docMk/>
            <pc:sldMk cId="1945865888" sldId="288"/>
            <ac:picMk id="12" creationId="{7C268552-D473-46ED-B1B8-422042C4DEF1}"/>
          </ac:picMkLst>
        </pc:picChg>
        <pc:picChg chg="add del">
          <ac:chgData name="Aluri,Hari Kiran" userId="S::s547051@nwmissouri.edu::fd1b1c24-3773-4139-a53d-3b2c31cc0fba" providerId="AD" clId="Web-{2C945975-6B5E-1736-7FA8-BED75AABED0E}" dt="2023-02-06T01:07:51.806" v="169"/>
          <ac:picMkLst>
            <pc:docMk/>
            <pc:sldMk cId="1945865888" sldId="288"/>
            <ac:picMk id="13" creationId="{7C268552-D473-46ED-B1B8-422042C4DEF1}"/>
          </ac:picMkLst>
        </pc:picChg>
        <pc:picChg chg="add del">
          <ac:chgData name="Aluri,Hari Kiran" userId="S::s547051@nwmissouri.edu::fd1b1c24-3773-4139-a53d-3b2c31cc0fba" providerId="AD" clId="Web-{2C945975-6B5E-1736-7FA8-BED75AABED0E}" dt="2023-02-06T01:01:47.420" v="124"/>
          <ac:picMkLst>
            <pc:docMk/>
            <pc:sldMk cId="1945865888" sldId="288"/>
            <ac:picMk id="16" creationId="{B9238B3E-24AA-439A-B527-6C5DF6D72145}"/>
          </ac:picMkLst>
        </pc:picChg>
        <pc:picChg chg="add del">
          <ac:chgData name="Aluri,Hari Kiran" userId="S::s547051@nwmissouri.edu::fd1b1c24-3773-4139-a53d-3b2c31cc0fba" providerId="AD" clId="Web-{2C945975-6B5E-1736-7FA8-BED75AABED0E}" dt="2023-02-06T01:07:51.806" v="169"/>
          <ac:picMkLst>
            <pc:docMk/>
            <pc:sldMk cId="1945865888" sldId="288"/>
            <ac:picMk id="17" creationId="{B9238B3E-24AA-439A-B527-6C5DF6D72145}"/>
          </ac:picMkLst>
        </pc:picChg>
        <pc:picChg chg="add del">
          <ac:chgData name="Aluri,Hari Kiran" userId="S::s547051@nwmissouri.edu::fd1b1c24-3773-4139-a53d-3b2c31cc0fba" providerId="AD" clId="Web-{2C945975-6B5E-1736-7FA8-BED75AABED0E}" dt="2023-02-06T01:01:47.420" v="124"/>
          <ac:picMkLst>
            <pc:docMk/>
            <pc:sldMk cId="1945865888" sldId="288"/>
            <ac:picMk id="18" creationId="{69F01145-BEA3-4CBF-AA21-10077B948CA8}"/>
          </ac:picMkLst>
        </pc:picChg>
        <pc:picChg chg="add del">
          <ac:chgData name="Aluri,Hari Kiran" userId="S::s547051@nwmissouri.edu::fd1b1c24-3773-4139-a53d-3b2c31cc0fba" providerId="AD" clId="Web-{2C945975-6B5E-1736-7FA8-BED75AABED0E}" dt="2023-02-06T01:07:51.806" v="169"/>
          <ac:picMkLst>
            <pc:docMk/>
            <pc:sldMk cId="1945865888" sldId="288"/>
            <ac:picMk id="19" creationId="{69F01145-BEA3-4CBF-AA21-10077B948CA8}"/>
          </ac:picMkLst>
        </pc:picChg>
        <pc:picChg chg="add del">
          <ac:chgData name="Aluri,Hari Kiran" userId="S::s547051@nwmissouri.edu::fd1b1c24-3773-4139-a53d-3b2c31cc0fba" providerId="AD" clId="Web-{2C945975-6B5E-1736-7FA8-BED75AABED0E}" dt="2023-02-06T01:07:54.962" v="171"/>
          <ac:picMkLst>
            <pc:docMk/>
            <pc:sldMk cId="1945865888" sldId="288"/>
            <ac:picMk id="31" creationId="{41B68C77-138E-4BF7-A276-BD0C78A4219F}"/>
          </ac:picMkLst>
        </pc:picChg>
        <pc:picChg chg="add del">
          <ac:chgData name="Aluri,Hari Kiran" userId="S::s547051@nwmissouri.edu::fd1b1c24-3773-4139-a53d-3b2c31cc0fba" providerId="AD" clId="Web-{2C945975-6B5E-1736-7FA8-BED75AABED0E}" dt="2023-02-06T01:07:54.962" v="171"/>
          <ac:picMkLst>
            <pc:docMk/>
            <pc:sldMk cId="1945865888" sldId="288"/>
            <ac:picMk id="32" creationId="{7C268552-D473-46ED-B1B8-422042C4DEF1}"/>
          </ac:picMkLst>
        </pc:picChg>
        <pc:picChg chg="add del">
          <ac:chgData name="Aluri,Hari Kiran" userId="S::s547051@nwmissouri.edu::fd1b1c24-3773-4139-a53d-3b2c31cc0fba" providerId="AD" clId="Web-{2C945975-6B5E-1736-7FA8-BED75AABED0E}" dt="2023-02-06T01:07:54.962" v="171"/>
          <ac:picMkLst>
            <pc:docMk/>
            <pc:sldMk cId="1945865888" sldId="288"/>
            <ac:picMk id="34" creationId="{B9238B3E-24AA-439A-B527-6C5DF6D72145}"/>
          </ac:picMkLst>
        </pc:picChg>
        <pc:picChg chg="add del">
          <ac:chgData name="Aluri,Hari Kiran" userId="S::s547051@nwmissouri.edu::fd1b1c24-3773-4139-a53d-3b2c31cc0fba" providerId="AD" clId="Web-{2C945975-6B5E-1736-7FA8-BED75AABED0E}" dt="2023-02-06T01:07:54.962" v="171"/>
          <ac:picMkLst>
            <pc:docMk/>
            <pc:sldMk cId="1945865888" sldId="288"/>
            <ac:picMk id="35" creationId="{69F01145-BEA3-4CBF-AA21-10077B948CA8}"/>
          </ac:picMkLst>
        </pc:picChg>
        <pc:picChg chg="add del">
          <ac:chgData name="Aluri,Hari Kiran" userId="S::s547051@nwmissouri.edu::fd1b1c24-3773-4139-a53d-3b2c31cc0fba" providerId="AD" clId="Web-{2C945975-6B5E-1736-7FA8-BED75AABED0E}" dt="2023-02-06T01:08:02.915" v="173"/>
          <ac:picMkLst>
            <pc:docMk/>
            <pc:sldMk cId="1945865888" sldId="288"/>
            <ac:picMk id="38" creationId="{DF19BAF3-7E20-4B9D-B544-BABAEEA1FA75}"/>
          </ac:picMkLst>
        </pc:picChg>
        <pc:picChg chg="add del">
          <ac:chgData name="Aluri,Hari Kiran" userId="S::s547051@nwmissouri.edu::fd1b1c24-3773-4139-a53d-3b2c31cc0fba" providerId="AD" clId="Web-{2C945975-6B5E-1736-7FA8-BED75AABED0E}" dt="2023-02-06T01:08:02.915" v="173"/>
          <ac:picMkLst>
            <pc:docMk/>
            <pc:sldMk cId="1945865888" sldId="288"/>
            <ac:picMk id="39" creationId="{950648F4-ABCD-4DF0-8641-76CFB2354721}"/>
          </ac:picMkLst>
        </pc:picChg>
        <pc:picChg chg="add del">
          <ac:chgData name="Aluri,Hari Kiran" userId="S::s547051@nwmissouri.edu::fd1b1c24-3773-4139-a53d-3b2c31cc0fba" providerId="AD" clId="Web-{2C945975-6B5E-1736-7FA8-BED75AABED0E}" dt="2023-02-06T01:08:02.915" v="173"/>
          <ac:picMkLst>
            <pc:docMk/>
            <pc:sldMk cId="1945865888" sldId="288"/>
            <ac:picMk id="41" creationId="{CF1EB4BD-9C7E-4AA3-9681-C7EB0DA6250B}"/>
          </ac:picMkLst>
        </pc:picChg>
        <pc:picChg chg="add del">
          <ac:chgData name="Aluri,Hari Kiran" userId="S::s547051@nwmissouri.edu::fd1b1c24-3773-4139-a53d-3b2c31cc0fba" providerId="AD" clId="Web-{2C945975-6B5E-1736-7FA8-BED75AABED0E}" dt="2023-02-06T01:08:02.915" v="173"/>
          <ac:picMkLst>
            <pc:docMk/>
            <pc:sldMk cId="1945865888" sldId="288"/>
            <ac:picMk id="42" creationId="{94AAE3AA-3759-4D28-B0EF-575F25A5146C}"/>
          </ac:picMkLst>
        </pc:picChg>
        <pc:picChg chg="add del">
          <ac:chgData name="Aluri,Hari Kiran" userId="S::s547051@nwmissouri.edu::fd1b1c24-3773-4139-a53d-3b2c31cc0fba" providerId="AD" clId="Web-{2C945975-6B5E-1736-7FA8-BED75AABED0E}" dt="2023-02-06T01:08:28.822" v="175"/>
          <ac:picMkLst>
            <pc:docMk/>
            <pc:sldMk cId="1945865888" sldId="288"/>
            <ac:picMk id="46" creationId="{41B68C77-138E-4BF7-A276-BD0C78A4219F}"/>
          </ac:picMkLst>
        </pc:picChg>
        <pc:picChg chg="add del">
          <ac:chgData name="Aluri,Hari Kiran" userId="S::s547051@nwmissouri.edu::fd1b1c24-3773-4139-a53d-3b2c31cc0fba" providerId="AD" clId="Web-{2C945975-6B5E-1736-7FA8-BED75AABED0E}" dt="2023-02-06T01:08:28.822" v="175"/>
          <ac:picMkLst>
            <pc:docMk/>
            <pc:sldMk cId="1945865888" sldId="288"/>
            <ac:picMk id="47" creationId="{7C268552-D473-46ED-B1B8-422042C4DEF1}"/>
          </ac:picMkLst>
        </pc:picChg>
        <pc:picChg chg="add del">
          <ac:chgData name="Aluri,Hari Kiran" userId="S::s547051@nwmissouri.edu::fd1b1c24-3773-4139-a53d-3b2c31cc0fba" providerId="AD" clId="Web-{2C945975-6B5E-1736-7FA8-BED75AABED0E}" dt="2023-02-06T01:08:28.822" v="175"/>
          <ac:picMkLst>
            <pc:docMk/>
            <pc:sldMk cId="1945865888" sldId="288"/>
            <ac:picMk id="49" creationId="{B9238B3E-24AA-439A-B527-6C5DF6D72145}"/>
          </ac:picMkLst>
        </pc:picChg>
        <pc:picChg chg="add del">
          <ac:chgData name="Aluri,Hari Kiran" userId="S::s547051@nwmissouri.edu::fd1b1c24-3773-4139-a53d-3b2c31cc0fba" providerId="AD" clId="Web-{2C945975-6B5E-1736-7FA8-BED75AABED0E}" dt="2023-02-06T01:08:28.822" v="175"/>
          <ac:picMkLst>
            <pc:docMk/>
            <pc:sldMk cId="1945865888" sldId="288"/>
            <ac:picMk id="50" creationId="{69F01145-BEA3-4CBF-AA21-10077B948CA8}"/>
          </ac:picMkLst>
        </pc:picChg>
        <pc:picChg chg="add del">
          <ac:chgData name="Aluri,Hari Kiran" userId="S::s547051@nwmissouri.edu::fd1b1c24-3773-4139-a53d-3b2c31cc0fba" providerId="AD" clId="Web-{2C945975-6B5E-1736-7FA8-BED75AABED0E}" dt="2023-02-06T01:08:38.276" v="177"/>
          <ac:picMkLst>
            <pc:docMk/>
            <pc:sldMk cId="1945865888" sldId="288"/>
            <ac:picMk id="57" creationId="{41B68C77-138E-4BF7-A276-BD0C78A4219F}"/>
          </ac:picMkLst>
        </pc:picChg>
        <pc:picChg chg="add del">
          <ac:chgData name="Aluri,Hari Kiran" userId="S::s547051@nwmissouri.edu::fd1b1c24-3773-4139-a53d-3b2c31cc0fba" providerId="AD" clId="Web-{2C945975-6B5E-1736-7FA8-BED75AABED0E}" dt="2023-02-06T01:08:38.276" v="177"/>
          <ac:picMkLst>
            <pc:docMk/>
            <pc:sldMk cId="1945865888" sldId="288"/>
            <ac:picMk id="58" creationId="{7C268552-D473-46ED-B1B8-422042C4DEF1}"/>
          </ac:picMkLst>
        </pc:picChg>
        <pc:picChg chg="add del">
          <ac:chgData name="Aluri,Hari Kiran" userId="S::s547051@nwmissouri.edu::fd1b1c24-3773-4139-a53d-3b2c31cc0fba" providerId="AD" clId="Web-{2C945975-6B5E-1736-7FA8-BED75AABED0E}" dt="2023-02-06T01:08:38.276" v="177"/>
          <ac:picMkLst>
            <pc:docMk/>
            <pc:sldMk cId="1945865888" sldId="288"/>
            <ac:picMk id="60" creationId="{B9238B3E-24AA-439A-B527-6C5DF6D72145}"/>
          </ac:picMkLst>
        </pc:picChg>
        <pc:picChg chg="add del">
          <ac:chgData name="Aluri,Hari Kiran" userId="S::s547051@nwmissouri.edu::fd1b1c24-3773-4139-a53d-3b2c31cc0fba" providerId="AD" clId="Web-{2C945975-6B5E-1736-7FA8-BED75AABED0E}" dt="2023-02-06T01:08:38.276" v="177"/>
          <ac:picMkLst>
            <pc:docMk/>
            <pc:sldMk cId="1945865888" sldId="288"/>
            <ac:picMk id="61" creationId="{69F01145-BEA3-4CBF-AA21-10077B948CA8}"/>
          </ac:picMkLst>
        </pc:picChg>
        <pc:picChg chg="add del">
          <ac:chgData name="Aluri,Hari Kiran" userId="S::s547051@nwmissouri.edu::fd1b1c24-3773-4139-a53d-3b2c31cc0fba" providerId="AD" clId="Web-{2C945975-6B5E-1736-7FA8-BED75AABED0E}" dt="2023-02-06T01:08:42.854" v="179"/>
          <ac:picMkLst>
            <pc:docMk/>
            <pc:sldMk cId="1945865888" sldId="288"/>
            <ac:picMk id="68" creationId="{41B68C77-138E-4BF7-A276-BD0C78A4219F}"/>
          </ac:picMkLst>
        </pc:picChg>
        <pc:picChg chg="add del">
          <ac:chgData name="Aluri,Hari Kiran" userId="S::s547051@nwmissouri.edu::fd1b1c24-3773-4139-a53d-3b2c31cc0fba" providerId="AD" clId="Web-{2C945975-6B5E-1736-7FA8-BED75AABED0E}" dt="2023-02-06T01:08:42.854" v="179"/>
          <ac:picMkLst>
            <pc:docMk/>
            <pc:sldMk cId="1945865888" sldId="288"/>
            <ac:picMk id="69" creationId="{7C268552-D473-46ED-B1B8-422042C4DEF1}"/>
          </ac:picMkLst>
        </pc:picChg>
        <pc:picChg chg="add del">
          <ac:chgData name="Aluri,Hari Kiran" userId="S::s547051@nwmissouri.edu::fd1b1c24-3773-4139-a53d-3b2c31cc0fba" providerId="AD" clId="Web-{2C945975-6B5E-1736-7FA8-BED75AABED0E}" dt="2023-02-06T01:08:42.854" v="179"/>
          <ac:picMkLst>
            <pc:docMk/>
            <pc:sldMk cId="1945865888" sldId="288"/>
            <ac:picMk id="71" creationId="{B9238B3E-24AA-439A-B527-6C5DF6D72145}"/>
          </ac:picMkLst>
        </pc:picChg>
        <pc:picChg chg="add del">
          <ac:chgData name="Aluri,Hari Kiran" userId="S::s547051@nwmissouri.edu::fd1b1c24-3773-4139-a53d-3b2c31cc0fba" providerId="AD" clId="Web-{2C945975-6B5E-1736-7FA8-BED75AABED0E}" dt="2023-02-06T01:08:42.854" v="179"/>
          <ac:picMkLst>
            <pc:docMk/>
            <pc:sldMk cId="1945865888" sldId="288"/>
            <ac:picMk id="72" creationId="{69F01145-BEA3-4CBF-AA21-10077B948CA8}"/>
          </ac:picMkLst>
        </pc:picChg>
        <pc:picChg chg="add del">
          <ac:chgData name="Aluri,Hari Kiran" userId="S::s547051@nwmissouri.edu::fd1b1c24-3773-4139-a53d-3b2c31cc0fba" providerId="AD" clId="Web-{2C945975-6B5E-1736-7FA8-BED75AABED0E}" dt="2023-02-06T01:08:46.292" v="181"/>
          <ac:picMkLst>
            <pc:docMk/>
            <pc:sldMk cId="1945865888" sldId="288"/>
            <ac:picMk id="79" creationId="{41B68C77-138E-4BF7-A276-BD0C78A4219F}"/>
          </ac:picMkLst>
        </pc:picChg>
        <pc:picChg chg="add del">
          <ac:chgData name="Aluri,Hari Kiran" userId="S::s547051@nwmissouri.edu::fd1b1c24-3773-4139-a53d-3b2c31cc0fba" providerId="AD" clId="Web-{2C945975-6B5E-1736-7FA8-BED75AABED0E}" dt="2023-02-06T01:08:46.292" v="181"/>
          <ac:picMkLst>
            <pc:docMk/>
            <pc:sldMk cId="1945865888" sldId="288"/>
            <ac:picMk id="80" creationId="{7C268552-D473-46ED-B1B8-422042C4DEF1}"/>
          </ac:picMkLst>
        </pc:picChg>
        <pc:picChg chg="add del">
          <ac:chgData name="Aluri,Hari Kiran" userId="S::s547051@nwmissouri.edu::fd1b1c24-3773-4139-a53d-3b2c31cc0fba" providerId="AD" clId="Web-{2C945975-6B5E-1736-7FA8-BED75AABED0E}" dt="2023-02-06T01:08:46.292" v="181"/>
          <ac:picMkLst>
            <pc:docMk/>
            <pc:sldMk cId="1945865888" sldId="288"/>
            <ac:picMk id="82" creationId="{B9238B3E-24AA-439A-B527-6C5DF6D72145}"/>
          </ac:picMkLst>
        </pc:picChg>
        <pc:picChg chg="add del">
          <ac:chgData name="Aluri,Hari Kiran" userId="S::s547051@nwmissouri.edu::fd1b1c24-3773-4139-a53d-3b2c31cc0fba" providerId="AD" clId="Web-{2C945975-6B5E-1736-7FA8-BED75AABED0E}" dt="2023-02-06T01:08:46.292" v="181"/>
          <ac:picMkLst>
            <pc:docMk/>
            <pc:sldMk cId="1945865888" sldId="288"/>
            <ac:picMk id="83" creationId="{69F01145-BEA3-4CBF-AA21-10077B948CA8}"/>
          </ac:picMkLst>
        </pc:picChg>
        <pc:picChg chg="add del">
          <ac:chgData name="Aluri,Hari Kiran" userId="S::s547051@nwmissouri.edu::fd1b1c24-3773-4139-a53d-3b2c31cc0fba" providerId="AD" clId="Web-{2C945975-6B5E-1736-7FA8-BED75AABED0E}" dt="2023-02-06T01:08:56.323" v="183"/>
          <ac:picMkLst>
            <pc:docMk/>
            <pc:sldMk cId="1945865888" sldId="288"/>
            <ac:picMk id="86" creationId="{41B68C77-138E-4BF7-A276-BD0C78A4219F}"/>
          </ac:picMkLst>
        </pc:picChg>
        <pc:picChg chg="add del">
          <ac:chgData name="Aluri,Hari Kiran" userId="S::s547051@nwmissouri.edu::fd1b1c24-3773-4139-a53d-3b2c31cc0fba" providerId="AD" clId="Web-{2C945975-6B5E-1736-7FA8-BED75AABED0E}" dt="2023-02-06T01:08:56.323" v="183"/>
          <ac:picMkLst>
            <pc:docMk/>
            <pc:sldMk cId="1945865888" sldId="288"/>
            <ac:picMk id="87" creationId="{7C268552-D473-46ED-B1B8-422042C4DEF1}"/>
          </ac:picMkLst>
        </pc:picChg>
        <pc:picChg chg="add del">
          <ac:chgData name="Aluri,Hari Kiran" userId="S::s547051@nwmissouri.edu::fd1b1c24-3773-4139-a53d-3b2c31cc0fba" providerId="AD" clId="Web-{2C945975-6B5E-1736-7FA8-BED75AABED0E}" dt="2023-02-06T01:08:56.323" v="183"/>
          <ac:picMkLst>
            <pc:docMk/>
            <pc:sldMk cId="1945865888" sldId="288"/>
            <ac:picMk id="89" creationId="{B9238B3E-24AA-439A-B527-6C5DF6D72145}"/>
          </ac:picMkLst>
        </pc:picChg>
        <pc:picChg chg="add del">
          <ac:chgData name="Aluri,Hari Kiran" userId="S::s547051@nwmissouri.edu::fd1b1c24-3773-4139-a53d-3b2c31cc0fba" providerId="AD" clId="Web-{2C945975-6B5E-1736-7FA8-BED75AABED0E}" dt="2023-02-06T01:08:56.323" v="183"/>
          <ac:picMkLst>
            <pc:docMk/>
            <pc:sldMk cId="1945865888" sldId="288"/>
            <ac:picMk id="90" creationId="{69F01145-BEA3-4CBF-AA21-10077B948CA8}"/>
          </ac:picMkLst>
        </pc:picChg>
        <pc:picChg chg="add del">
          <ac:chgData name="Aluri,Hari Kiran" userId="S::s547051@nwmissouri.edu::fd1b1c24-3773-4139-a53d-3b2c31cc0fba" providerId="AD" clId="Web-{2C945975-6B5E-1736-7FA8-BED75AABED0E}" dt="2023-02-06T01:08:59.730" v="185"/>
          <ac:picMkLst>
            <pc:docMk/>
            <pc:sldMk cId="1945865888" sldId="288"/>
            <ac:picMk id="97" creationId="{41B68C77-138E-4BF7-A276-BD0C78A4219F}"/>
          </ac:picMkLst>
        </pc:picChg>
        <pc:picChg chg="add del">
          <ac:chgData name="Aluri,Hari Kiran" userId="S::s547051@nwmissouri.edu::fd1b1c24-3773-4139-a53d-3b2c31cc0fba" providerId="AD" clId="Web-{2C945975-6B5E-1736-7FA8-BED75AABED0E}" dt="2023-02-06T01:08:59.730" v="185"/>
          <ac:picMkLst>
            <pc:docMk/>
            <pc:sldMk cId="1945865888" sldId="288"/>
            <ac:picMk id="98" creationId="{7C268552-D473-46ED-B1B8-422042C4DEF1}"/>
          </ac:picMkLst>
        </pc:picChg>
        <pc:picChg chg="add del">
          <ac:chgData name="Aluri,Hari Kiran" userId="S::s547051@nwmissouri.edu::fd1b1c24-3773-4139-a53d-3b2c31cc0fba" providerId="AD" clId="Web-{2C945975-6B5E-1736-7FA8-BED75AABED0E}" dt="2023-02-06T01:08:59.730" v="185"/>
          <ac:picMkLst>
            <pc:docMk/>
            <pc:sldMk cId="1945865888" sldId="288"/>
            <ac:picMk id="100" creationId="{B9238B3E-24AA-439A-B527-6C5DF6D72145}"/>
          </ac:picMkLst>
        </pc:picChg>
        <pc:picChg chg="add del">
          <ac:chgData name="Aluri,Hari Kiran" userId="S::s547051@nwmissouri.edu::fd1b1c24-3773-4139-a53d-3b2c31cc0fba" providerId="AD" clId="Web-{2C945975-6B5E-1736-7FA8-BED75AABED0E}" dt="2023-02-06T01:08:59.730" v="185"/>
          <ac:picMkLst>
            <pc:docMk/>
            <pc:sldMk cId="1945865888" sldId="288"/>
            <ac:picMk id="101" creationId="{69F01145-BEA3-4CBF-AA21-10077B948CA8}"/>
          </ac:picMkLst>
        </pc:picChg>
        <pc:picChg chg="add del">
          <ac:chgData name="Aluri,Hari Kiran" userId="S::s547051@nwmissouri.edu::fd1b1c24-3773-4139-a53d-3b2c31cc0fba" providerId="AD" clId="Web-{2C945975-6B5E-1736-7FA8-BED75AABED0E}" dt="2023-02-06T01:09:05.855" v="187"/>
          <ac:picMkLst>
            <pc:docMk/>
            <pc:sldMk cId="1945865888" sldId="288"/>
            <ac:picMk id="108" creationId="{41B68C77-138E-4BF7-A276-BD0C78A4219F}"/>
          </ac:picMkLst>
        </pc:picChg>
        <pc:picChg chg="add del">
          <ac:chgData name="Aluri,Hari Kiran" userId="S::s547051@nwmissouri.edu::fd1b1c24-3773-4139-a53d-3b2c31cc0fba" providerId="AD" clId="Web-{2C945975-6B5E-1736-7FA8-BED75AABED0E}" dt="2023-02-06T01:09:05.855" v="187"/>
          <ac:picMkLst>
            <pc:docMk/>
            <pc:sldMk cId="1945865888" sldId="288"/>
            <ac:picMk id="109" creationId="{7C268552-D473-46ED-B1B8-422042C4DEF1}"/>
          </ac:picMkLst>
        </pc:picChg>
        <pc:picChg chg="add del">
          <ac:chgData name="Aluri,Hari Kiran" userId="S::s547051@nwmissouri.edu::fd1b1c24-3773-4139-a53d-3b2c31cc0fba" providerId="AD" clId="Web-{2C945975-6B5E-1736-7FA8-BED75AABED0E}" dt="2023-02-06T01:09:05.855" v="187"/>
          <ac:picMkLst>
            <pc:docMk/>
            <pc:sldMk cId="1945865888" sldId="288"/>
            <ac:picMk id="111" creationId="{B9238B3E-24AA-439A-B527-6C5DF6D72145}"/>
          </ac:picMkLst>
        </pc:picChg>
        <pc:picChg chg="add del">
          <ac:chgData name="Aluri,Hari Kiran" userId="S::s547051@nwmissouri.edu::fd1b1c24-3773-4139-a53d-3b2c31cc0fba" providerId="AD" clId="Web-{2C945975-6B5E-1736-7FA8-BED75AABED0E}" dt="2023-02-06T01:09:05.855" v="187"/>
          <ac:picMkLst>
            <pc:docMk/>
            <pc:sldMk cId="1945865888" sldId="288"/>
            <ac:picMk id="112" creationId="{69F01145-BEA3-4CBF-AA21-10077B948CA8}"/>
          </ac:picMkLst>
        </pc:picChg>
        <pc:picChg chg="add">
          <ac:chgData name="Aluri,Hari Kiran" userId="S::s547051@nwmissouri.edu::fd1b1c24-3773-4139-a53d-3b2c31cc0fba" providerId="AD" clId="Web-{2C945975-6B5E-1736-7FA8-BED75AABED0E}" dt="2023-02-06T01:09:05.886" v="188"/>
          <ac:picMkLst>
            <pc:docMk/>
            <pc:sldMk cId="1945865888" sldId="288"/>
            <ac:picMk id="119" creationId="{41B68C77-138E-4BF7-A276-BD0C78A4219F}"/>
          </ac:picMkLst>
        </pc:picChg>
        <pc:picChg chg="add">
          <ac:chgData name="Aluri,Hari Kiran" userId="S::s547051@nwmissouri.edu::fd1b1c24-3773-4139-a53d-3b2c31cc0fba" providerId="AD" clId="Web-{2C945975-6B5E-1736-7FA8-BED75AABED0E}" dt="2023-02-06T01:09:05.886" v="188"/>
          <ac:picMkLst>
            <pc:docMk/>
            <pc:sldMk cId="1945865888" sldId="288"/>
            <ac:picMk id="120" creationId="{7C268552-D473-46ED-B1B8-422042C4DEF1}"/>
          </ac:picMkLst>
        </pc:picChg>
        <pc:picChg chg="add">
          <ac:chgData name="Aluri,Hari Kiran" userId="S::s547051@nwmissouri.edu::fd1b1c24-3773-4139-a53d-3b2c31cc0fba" providerId="AD" clId="Web-{2C945975-6B5E-1736-7FA8-BED75AABED0E}" dt="2023-02-06T01:09:05.886" v="188"/>
          <ac:picMkLst>
            <pc:docMk/>
            <pc:sldMk cId="1945865888" sldId="288"/>
            <ac:picMk id="122" creationId="{B9238B3E-24AA-439A-B527-6C5DF6D72145}"/>
          </ac:picMkLst>
        </pc:picChg>
        <pc:picChg chg="add">
          <ac:chgData name="Aluri,Hari Kiran" userId="S::s547051@nwmissouri.edu::fd1b1c24-3773-4139-a53d-3b2c31cc0fba" providerId="AD" clId="Web-{2C945975-6B5E-1736-7FA8-BED75AABED0E}" dt="2023-02-06T01:09:05.886" v="188"/>
          <ac:picMkLst>
            <pc:docMk/>
            <pc:sldMk cId="1945865888" sldId="288"/>
            <ac:picMk id="123" creationId="{69F01145-BEA3-4CBF-AA21-10077B948CA8}"/>
          </ac:picMkLst>
        </pc:picChg>
      </pc:sldChg>
      <pc:sldChg chg="add del replId">
        <pc:chgData name="Aluri,Hari Kiran" userId="S::s547051@nwmissouri.edu::fd1b1c24-3773-4139-a53d-3b2c31cc0fba" providerId="AD" clId="Web-{2C945975-6B5E-1736-7FA8-BED75AABED0E}" dt="2023-02-06T00:38:14.888" v="48"/>
        <pc:sldMkLst>
          <pc:docMk/>
          <pc:sldMk cId="4136416122" sldId="289"/>
        </pc:sldMkLst>
      </pc:sldChg>
      <pc:sldChg chg="addSp delSp modSp new mod setBg setClrOvrMap">
        <pc:chgData name="Aluri,Hari Kiran" userId="S::s547051@nwmissouri.edu::fd1b1c24-3773-4139-a53d-3b2c31cc0fba" providerId="AD" clId="Web-{2C945975-6B5E-1736-7FA8-BED75AABED0E}" dt="2023-02-06T02:10:33.839" v="665" actId="1076"/>
        <pc:sldMkLst>
          <pc:docMk/>
          <pc:sldMk cId="3638254192" sldId="291"/>
        </pc:sldMkLst>
        <pc:spChg chg="del">
          <ac:chgData name="Aluri,Hari Kiran" userId="S::s547051@nwmissouri.edu::fd1b1c24-3773-4139-a53d-3b2c31cc0fba" providerId="AD" clId="Web-{2C945975-6B5E-1736-7FA8-BED75AABED0E}" dt="2023-02-06T01:21:20.646" v="219"/>
          <ac:spMkLst>
            <pc:docMk/>
            <pc:sldMk cId="3638254192" sldId="291"/>
            <ac:spMk id="2" creationId="{68F4770F-66A4-5953-070F-D560F8C78024}"/>
          </ac:spMkLst>
        </pc:spChg>
        <pc:spChg chg="del">
          <ac:chgData name="Aluri,Hari Kiran" userId="S::s547051@nwmissouri.edu::fd1b1c24-3773-4139-a53d-3b2c31cc0fba" providerId="AD" clId="Web-{2C945975-6B5E-1736-7FA8-BED75AABED0E}" dt="2023-02-06T01:20:47.754" v="213"/>
          <ac:spMkLst>
            <pc:docMk/>
            <pc:sldMk cId="3638254192" sldId="291"/>
            <ac:spMk id="3" creationId="{D6F7AC0A-548A-D3F8-D6FF-CA0C6E7F4F8D}"/>
          </ac:spMkLst>
        </pc:spChg>
        <pc:spChg chg="add mod">
          <ac:chgData name="Aluri,Hari Kiran" userId="S::s547051@nwmissouri.edu::fd1b1c24-3773-4139-a53d-3b2c31cc0fba" providerId="AD" clId="Web-{2C945975-6B5E-1736-7FA8-BED75AABED0E}" dt="2023-02-06T01:25:37.903" v="284"/>
          <ac:spMkLst>
            <pc:docMk/>
            <pc:sldMk cId="3638254192" sldId="291"/>
            <ac:spMk id="6" creationId="{BDD34268-EB65-53B6-A78E-76F6E42DA32F}"/>
          </ac:spMkLst>
        </pc:spChg>
        <pc:spChg chg="add mod">
          <ac:chgData name="Aluri,Hari Kiran" userId="S::s547051@nwmissouri.edu::fd1b1c24-3773-4139-a53d-3b2c31cc0fba" providerId="AD" clId="Web-{2C945975-6B5E-1736-7FA8-BED75AABED0E}" dt="2023-02-06T02:10:33.839" v="665" actId="1076"/>
          <ac:spMkLst>
            <pc:docMk/>
            <pc:sldMk cId="3638254192" sldId="291"/>
            <ac:spMk id="7" creationId="{7F90BB43-8B2F-5FFF-AD73-444EB8E9060E}"/>
          </ac:spMkLst>
        </pc:spChg>
        <pc:spChg chg="add del">
          <ac:chgData name="Aluri,Hari Kiran" userId="S::s547051@nwmissouri.edu::fd1b1c24-3773-4139-a53d-3b2c31cc0fba" providerId="AD" clId="Web-{2C945975-6B5E-1736-7FA8-BED75AABED0E}" dt="2023-02-06T01:25:13.090" v="281"/>
          <ac:spMkLst>
            <pc:docMk/>
            <pc:sldMk cId="3638254192" sldId="291"/>
            <ac:spMk id="15" creationId="{989BE678-777B-482A-A616-FEDC47B162E5}"/>
          </ac:spMkLst>
        </pc:spChg>
        <pc:spChg chg="add del">
          <ac:chgData name="Aluri,Hari Kiran" userId="S::s547051@nwmissouri.edu::fd1b1c24-3773-4139-a53d-3b2c31cc0fba" providerId="AD" clId="Web-{2C945975-6B5E-1736-7FA8-BED75AABED0E}" dt="2023-02-06T01:25:13.090" v="281"/>
          <ac:spMkLst>
            <pc:docMk/>
            <pc:sldMk cId="3638254192" sldId="291"/>
            <ac:spMk id="21" creationId="{D28BE0C3-2102-4820-B88B-A448B1840D14}"/>
          </ac:spMkLst>
        </pc:spChg>
        <pc:spChg chg="add del">
          <ac:chgData name="Aluri,Hari Kiran" userId="S::s547051@nwmissouri.edu::fd1b1c24-3773-4139-a53d-3b2c31cc0fba" providerId="AD" clId="Web-{2C945975-6B5E-1736-7FA8-BED75AABED0E}" dt="2023-02-06T01:25:13.090" v="281"/>
          <ac:spMkLst>
            <pc:docMk/>
            <pc:sldMk cId="3638254192" sldId="291"/>
            <ac:spMk id="23" creationId="{E4F17063-EDA4-417B-946F-BA357F3B390D}"/>
          </ac:spMkLst>
        </pc:spChg>
        <pc:spChg chg="add del">
          <ac:chgData name="Aluri,Hari Kiran" userId="S::s547051@nwmissouri.edu::fd1b1c24-3773-4139-a53d-3b2c31cc0fba" providerId="AD" clId="Web-{2C945975-6B5E-1736-7FA8-BED75AABED0E}" dt="2023-02-06T01:25:13.090" v="281"/>
          <ac:spMkLst>
            <pc:docMk/>
            <pc:sldMk cId="3638254192" sldId="291"/>
            <ac:spMk id="25" creationId="{D36F3EEA-55D4-4677-80E7-92D00B8F343B}"/>
          </ac:spMkLst>
        </pc:spChg>
        <pc:spChg chg="add del">
          <ac:chgData name="Aluri,Hari Kiran" userId="S::s547051@nwmissouri.edu::fd1b1c24-3773-4139-a53d-3b2c31cc0fba" providerId="AD" clId="Web-{2C945975-6B5E-1736-7FA8-BED75AABED0E}" dt="2023-02-06T01:25:37.872" v="283"/>
          <ac:spMkLst>
            <pc:docMk/>
            <pc:sldMk cId="3638254192" sldId="291"/>
            <ac:spMk id="29" creationId="{989BE678-777B-482A-A616-FEDC47B162E5}"/>
          </ac:spMkLst>
        </pc:spChg>
        <pc:spChg chg="add del">
          <ac:chgData name="Aluri,Hari Kiran" userId="S::s547051@nwmissouri.edu::fd1b1c24-3773-4139-a53d-3b2c31cc0fba" providerId="AD" clId="Web-{2C945975-6B5E-1736-7FA8-BED75AABED0E}" dt="2023-02-06T01:25:37.872" v="283"/>
          <ac:spMkLst>
            <pc:docMk/>
            <pc:sldMk cId="3638254192" sldId="291"/>
            <ac:spMk id="32" creationId="{D28BE0C3-2102-4820-B88B-A448B1840D14}"/>
          </ac:spMkLst>
        </pc:spChg>
        <pc:spChg chg="add">
          <ac:chgData name="Aluri,Hari Kiran" userId="S::s547051@nwmissouri.edu::fd1b1c24-3773-4139-a53d-3b2c31cc0fba" providerId="AD" clId="Web-{2C945975-6B5E-1736-7FA8-BED75AABED0E}" dt="2023-02-06T01:25:37.903" v="284"/>
          <ac:spMkLst>
            <pc:docMk/>
            <pc:sldMk cId="3638254192" sldId="291"/>
            <ac:spMk id="36" creationId="{4AC0CD9D-7610-4620-93B4-798CCD9AB581}"/>
          </ac:spMkLst>
        </pc:spChg>
        <pc:spChg chg="add">
          <ac:chgData name="Aluri,Hari Kiran" userId="S::s547051@nwmissouri.edu::fd1b1c24-3773-4139-a53d-3b2c31cc0fba" providerId="AD" clId="Web-{2C945975-6B5E-1736-7FA8-BED75AABED0E}" dt="2023-02-06T01:25:37.903" v="284"/>
          <ac:spMkLst>
            <pc:docMk/>
            <pc:sldMk cId="3638254192" sldId="291"/>
            <ac:spMk id="39" creationId="{DE4D62F9-188E-4530-84C2-24BDEE4BEB82}"/>
          </ac:spMkLst>
        </pc:spChg>
        <pc:spChg chg="add">
          <ac:chgData name="Aluri,Hari Kiran" userId="S::s547051@nwmissouri.edu::fd1b1c24-3773-4139-a53d-3b2c31cc0fba" providerId="AD" clId="Web-{2C945975-6B5E-1736-7FA8-BED75AABED0E}" dt="2023-02-06T01:25:37.903" v="284"/>
          <ac:spMkLst>
            <pc:docMk/>
            <pc:sldMk cId="3638254192" sldId="291"/>
            <ac:spMk id="40" creationId="{757B325C-3E35-45CF-9D07-3BCB281F3B9C}"/>
          </ac:spMkLst>
        </pc:spChg>
        <pc:spChg chg="add">
          <ac:chgData name="Aluri,Hari Kiran" userId="S::s547051@nwmissouri.edu::fd1b1c24-3773-4139-a53d-3b2c31cc0fba" providerId="AD" clId="Web-{2C945975-6B5E-1736-7FA8-BED75AABED0E}" dt="2023-02-06T01:25:37.903" v="284"/>
          <ac:spMkLst>
            <pc:docMk/>
            <pc:sldMk cId="3638254192" sldId="291"/>
            <ac:spMk id="41" creationId="{C24BEC42-AFF3-40D1-93A2-A27A42E1E23C}"/>
          </ac:spMkLst>
        </pc:spChg>
        <pc:spChg chg="add">
          <ac:chgData name="Aluri,Hari Kiran" userId="S::s547051@nwmissouri.edu::fd1b1c24-3773-4139-a53d-3b2c31cc0fba" providerId="AD" clId="Web-{2C945975-6B5E-1736-7FA8-BED75AABED0E}" dt="2023-02-06T01:25:37.903" v="284"/>
          <ac:spMkLst>
            <pc:docMk/>
            <pc:sldMk cId="3638254192" sldId="291"/>
            <ac:spMk id="42" creationId="{608F427C-1EC9-4280-9367-F2B3AA063E82}"/>
          </ac:spMkLst>
        </pc:spChg>
        <pc:spChg chg="add">
          <ac:chgData name="Aluri,Hari Kiran" userId="S::s547051@nwmissouri.edu::fd1b1c24-3773-4139-a53d-3b2c31cc0fba" providerId="AD" clId="Web-{2C945975-6B5E-1736-7FA8-BED75AABED0E}" dt="2023-02-06T01:25:37.903" v="284"/>
          <ac:spMkLst>
            <pc:docMk/>
            <pc:sldMk cId="3638254192" sldId="291"/>
            <ac:spMk id="43" creationId="{F98810A7-E114-447A-A7D6-69B27CFB5650}"/>
          </ac:spMkLst>
        </pc:spChg>
        <pc:picChg chg="add del mod">
          <ac:chgData name="Aluri,Hari Kiran" userId="S::s547051@nwmissouri.edu::fd1b1c24-3773-4139-a53d-3b2c31cc0fba" providerId="AD" clId="Web-{2C945975-6B5E-1736-7FA8-BED75AABED0E}" dt="2023-02-06T01:21:14.130" v="218"/>
          <ac:picMkLst>
            <pc:docMk/>
            <pc:sldMk cId="3638254192" sldId="291"/>
            <ac:picMk id="4" creationId="{5301FB2B-43A6-788B-89FF-DA048654212F}"/>
          </ac:picMkLst>
        </pc:picChg>
        <pc:picChg chg="add mod ord">
          <ac:chgData name="Aluri,Hari Kiran" userId="S::s547051@nwmissouri.edu::fd1b1c24-3773-4139-a53d-3b2c31cc0fba" providerId="AD" clId="Web-{2C945975-6B5E-1736-7FA8-BED75AABED0E}" dt="2023-02-06T01:25:37.903" v="284"/>
          <ac:picMkLst>
            <pc:docMk/>
            <pc:sldMk cId="3638254192" sldId="291"/>
            <ac:picMk id="5" creationId="{77C993F1-CD58-1E8B-BD28-7B3A5F79B9AA}"/>
          </ac:picMkLst>
        </pc:picChg>
        <pc:picChg chg="add del">
          <ac:chgData name="Aluri,Hari Kiran" userId="S::s547051@nwmissouri.edu::fd1b1c24-3773-4139-a53d-3b2c31cc0fba" providerId="AD" clId="Web-{2C945975-6B5E-1736-7FA8-BED75AABED0E}" dt="2023-02-06T01:25:13.090" v="281"/>
          <ac:picMkLst>
            <pc:docMk/>
            <pc:sldMk cId="3638254192" sldId="291"/>
            <ac:picMk id="11" creationId="{DF19BAF3-7E20-4B9D-B544-BABAEEA1FA75}"/>
          </ac:picMkLst>
        </pc:picChg>
        <pc:picChg chg="add del">
          <ac:chgData name="Aluri,Hari Kiran" userId="S::s547051@nwmissouri.edu::fd1b1c24-3773-4139-a53d-3b2c31cc0fba" providerId="AD" clId="Web-{2C945975-6B5E-1736-7FA8-BED75AABED0E}" dt="2023-02-06T01:25:13.090" v="281"/>
          <ac:picMkLst>
            <pc:docMk/>
            <pc:sldMk cId="3638254192" sldId="291"/>
            <ac:picMk id="13" creationId="{950648F4-ABCD-4DF0-8641-76CFB2354721}"/>
          </ac:picMkLst>
        </pc:picChg>
        <pc:picChg chg="add del">
          <ac:chgData name="Aluri,Hari Kiran" userId="S::s547051@nwmissouri.edu::fd1b1c24-3773-4139-a53d-3b2c31cc0fba" providerId="AD" clId="Web-{2C945975-6B5E-1736-7FA8-BED75AABED0E}" dt="2023-02-06T01:25:13.090" v="281"/>
          <ac:picMkLst>
            <pc:docMk/>
            <pc:sldMk cId="3638254192" sldId="291"/>
            <ac:picMk id="17" creationId="{CF1EB4BD-9C7E-4AA3-9681-C7EB0DA6250B}"/>
          </ac:picMkLst>
        </pc:picChg>
        <pc:picChg chg="add del">
          <ac:chgData name="Aluri,Hari Kiran" userId="S::s547051@nwmissouri.edu::fd1b1c24-3773-4139-a53d-3b2c31cc0fba" providerId="AD" clId="Web-{2C945975-6B5E-1736-7FA8-BED75AABED0E}" dt="2023-02-06T01:25:13.090" v="281"/>
          <ac:picMkLst>
            <pc:docMk/>
            <pc:sldMk cId="3638254192" sldId="291"/>
            <ac:picMk id="19" creationId="{94AAE3AA-3759-4D28-B0EF-575F25A5146C}"/>
          </ac:picMkLst>
        </pc:picChg>
        <pc:picChg chg="add del">
          <ac:chgData name="Aluri,Hari Kiran" userId="S::s547051@nwmissouri.edu::fd1b1c24-3773-4139-a53d-3b2c31cc0fba" providerId="AD" clId="Web-{2C945975-6B5E-1736-7FA8-BED75AABED0E}" dt="2023-02-06T01:25:37.872" v="283"/>
          <ac:picMkLst>
            <pc:docMk/>
            <pc:sldMk cId="3638254192" sldId="291"/>
            <ac:picMk id="27" creationId="{DF19BAF3-7E20-4B9D-B544-BABAEEA1FA75}"/>
          </ac:picMkLst>
        </pc:picChg>
        <pc:picChg chg="add del">
          <ac:chgData name="Aluri,Hari Kiran" userId="S::s547051@nwmissouri.edu::fd1b1c24-3773-4139-a53d-3b2c31cc0fba" providerId="AD" clId="Web-{2C945975-6B5E-1736-7FA8-BED75AABED0E}" dt="2023-02-06T01:25:37.872" v="283"/>
          <ac:picMkLst>
            <pc:docMk/>
            <pc:sldMk cId="3638254192" sldId="291"/>
            <ac:picMk id="28" creationId="{950648F4-ABCD-4DF0-8641-76CFB2354721}"/>
          </ac:picMkLst>
        </pc:picChg>
        <pc:picChg chg="add del">
          <ac:chgData name="Aluri,Hari Kiran" userId="S::s547051@nwmissouri.edu::fd1b1c24-3773-4139-a53d-3b2c31cc0fba" providerId="AD" clId="Web-{2C945975-6B5E-1736-7FA8-BED75AABED0E}" dt="2023-02-06T01:25:37.872" v="283"/>
          <ac:picMkLst>
            <pc:docMk/>
            <pc:sldMk cId="3638254192" sldId="291"/>
            <ac:picMk id="30" creationId="{CF1EB4BD-9C7E-4AA3-9681-C7EB0DA6250B}"/>
          </ac:picMkLst>
        </pc:picChg>
        <pc:picChg chg="add del">
          <ac:chgData name="Aluri,Hari Kiran" userId="S::s547051@nwmissouri.edu::fd1b1c24-3773-4139-a53d-3b2c31cc0fba" providerId="AD" clId="Web-{2C945975-6B5E-1736-7FA8-BED75AABED0E}" dt="2023-02-06T01:25:37.872" v="283"/>
          <ac:picMkLst>
            <pc:docMk/>
            <pc:sldMk cId="3638254192" sldId="291"/>
            <ac:picMk id="31" creationId="{94AAE3AA-3759-4D28-B0EF-575F25A5146C}"/>
          </ac:picMkLst>
        </pc:picChg>
        <pc:picChg chg="add">
          <ac:chgData name="Aluri,Hari Kiran" userId="S::s547051@nwmissouri.edu::fd1b1c24-3773-4139-a53d-3b2c31cc0fba" providerId="AD" clId="Web-{2C945975-6B5E-1736-7FA8-BED75AABED0E}" dt="2023-02-06T01:25:37.903" v="284"/>
          <ac:picMkLst>
            <pc:docMk/>
            <pc:sldMk cId="3638254192" sldId="291"/>
            <ac:picMk id="34" creationId="{41B68C77-138E-4BF7-A276-BD0C78A4219F}"/>
          </ac:picMkLst>
        </pc:picChg>
        <pc:picChg chg="add">
          <ac:chgData name="Aluri,Hari Kiran" userId="S::s547051@nwmissouri.edu::fd1b1c24-3773-4139-a53d-3b2c31cc0fba" providerId="AD" clId="Web-{2C945975-6B5E-1736-7FA8-BED75AABED0E}" dt="2023-02-06T01:25:37.903" v="284"/>
          <ac:picMkLst>
            <pc:docMk/>
            <pc:sldMk cId="3638254192" sldId="291"/>
            <ac:picMk id="35" creationId="{7C268552-D473-46ED-B1B8-422042C4DEF1}"/>
          </ac:picMkLst>
        </pc:picChg>
        <pc:picChg chg="add">
          <ac:chgData name="Aluri,Hari Kiran" userId="S::s547051@nwmissouri.edu::fd1b1c24-3773-4139-a53d-3b2c31cc0fba" providerId="AD" clId="Web-{2C945975-6B5E-1736-7FA8-BED75AABED0E}" dt="2023-02-06T01:25:37.903" v="284"/>
          <ac:picMkLst>
            <pc:docMk/>
            <pc:sldMk cId="3638254192" sldId="291"/>
            <ac:picMk id="37" creationId="{B9238B3E-24AA-439A-B527-6C5DF6D72145}"/>
          </ac:picMkLst>
        </pc:picChg>
        <pc:picChg chg="add">
          <ac:chgData name="Aluri,Hari Kiran" userId="S::s547051@nwmissouri.edu::fd1b1c24-3773-4139-a53d-3b2c31cc0fba" providerId="AD" clId="Web-{2C945975-6B5E-1736-7FA8-BED75AABED0E}" dt="2023-02-06T01:25:37.903" v="284"/>
          <ac:picMkLst>
            <pc:docMk/>
            <pc:sldMk cId="3638254192" sldId="291"/>
            <ac:picMk id="38" creationId="{69F01145-BEA3-4CBF-AA21-10077B948CA8}"/>
          </ac:picMkLst>
        </pc:picChg>
      </pc:sldChg>
      <pc:sldChg chg="addSp delSp modSp new ord">
        <pc:chgData name="Aluri,Hari Kiran" userId="S::s547051@nwmissouri.edu::fd1b1c24-3773-4139-a53d-3b2c31cc0fba" providerId="AD" clId="Web-{2C945975-6B5E-1736-7FA8-BED75AABED0E}" dt="2023-02-06T02:10:56.199" v="668" actId="1076"/>
        <pc:sldMkLst>
          <pc:docMk/>
          <pc:sldMk cId="749220093" sldId="292"/>
        </pc:sldMkLst>
        <pc:spChg chg="mod">
          <ac:chgData name="Aluri,Hari Kiran" userId="S::s547051@nwmissouri.edu::fd1b1c24-3773-4139-a53d-3b2c31cc0fba" providerId="AD" clId="Web-{2C945975-6B5E-1736-7FA8-BED75AABED0E}" dt="2023-02-06T01:39:48.651" v="303" actId="20577"/>
          <ac:spMkLst>
            <pc:docMk/>
            <pc:sldMk cId="749220093" sldId="292"/>
            <ac:spMk id="2" creationId="{8CDD398B-55B2-422B-5B92-CA0F8C52B983}"/>
          </ac:spMkLst>
        </pc:spChg>
        <pc:spChg chg="del">
          <ac:chgData name="Aluri,Hari Kiran" userId="S::s547051@nwmissouri.edu::fd1b1c24-3773-4139-a53d-3b2c31cc0fba" providerId="AD" clId="Web-{2C945975-6B5E-1736-7FA8-BED75AABED0E}" dt="2023-02-06T01:39:11.431" v="286"/>
          <ac:spMkLst>
            <pc:docMk/>
            <pc:sldMk cId="749220093" sldId="292"/>
            <ac:spMk id="3" creationId="{A57BFF68-1EB8-0285-1E30-6123A4EF35E8}"/>
          </ac:spMkLst>
        </pc:spChg>
        <pc:spChg chg="add mod">
          <ac:chgData name="Aluri,Hari Kiran" userId="S::s547051@nwmissouri.edu::fd1b1c24-3773-4139-a53d-3b2c31cc0fba" providerId="AD" clId="Web-{2C945975-6B5E-1736-7FA8-BED75AABED0E}" dt="2023-02-06T01:41:27.420" v="344" actId="20577"/>
          <ac:spMkLst>
            <pc:docMk/>
            <pc:sldMk cId="749220093" sldId="292"/>
            <ac:spMk id="5" creationId="{20740CD9-9E7E-6789-DC45-58CAB7F28F27}"/>
          </ac:spMkLst>
        </pc:spChg>
        <pc:spChg chg="add mod">
          <ac:chgData name="Aluri,Hari Kiran" userId="S::s547051@nwmissouri.edu::fd1b1c24-3773-4139-a53d-3b2c31cc0fba" providerId="AD" clId="Web-{2C945975-6B5E-1736-7FA8-BED75AABED0E}" dt="2023-02-06T02:10:56.199" v="668" actId="1076"/>
          <ac:spMkLst>
            <pc:docMk/>
            <pc:sldMk cId="749220093" sldId="292"/>
            <ac:spMk id="6" creationId="{732A35D1-A40E-FDEF-E928-04FF1AA26339}"/>
          </ac:spMkLst>
        </pc:spChg>
        <pc:picChg chg="add mod ord">
          <ac:chgData name="Aluri,Hari Kiran" userId="S::s547051@nwmissouri.edu::fd1b1c24-3773-4139-a53d-3b2c31cc0fba" providerId="AD" clId="Web-{2C945975-6B5E-1736-7FA8-BED75AABED0E}" dt="2023-02-06T01:39:53.245" v="304" actId="1076"/>
          <ac:picMkLst>
            <pc:docMk/>
            <pc:sldMk cId="749220093" sldId="292"/>
            <ac:picMk id="4" creationId="{0E640F82-D5D8-40F1-1C78-DB5DBB0D18BF}"/>
          </ac:picMkLst>
        </pc:picChg>
      </pc:sldChg>
      <pc:sldChg chg="addSp delSp modSp new mod ord setBg">
        <pc:chgData name="Aluri,Hari Kiran" userId="S::s547051@nwmissouri.edu::fd1b1c24-3773-4139-a53d-3b2c31cc0fba" providerId="AD" clId="Web-{2C945975-6B5E-1736-7FA8-BED75AABED0E}" dt="2023-02-06T02:07:30.724" v="606" actId="1076"/>
        <pc:sldMkLst>
          <pc:docMk/>
          <pc:sldMk cId="1000740555" sldId="293"/>
        </pc:sldMkLst>
        <pc:spChg chg="del">
          <ac:chgData name="Aluri,Hari Kiran" userId="S::s547051@nwmissouri.edu::fd1b1c24-3773-4139-a53d-3b2c31cc0fba" providerId="AD" clId="Web-{2C945975-6B5E-1736-7FA8-BED75AABED0E}" dt="2023-02-06T01:48:20.921" v="363"/>
          <ac:spMkLst>
            <pc:docMk/>
            <pc:sldMk cId="1000740555" sldId="293"/>
            <ac:spMk id="2" creationId="{611A67C2-CF04-3569-8A08-7E59E87A342D}"/>
          </ac:spMkLst>
        </pc:spChg>
        <pc:spChg chg="del">
          <ac:chgData name="Aluri,Hari Kiran" userId="S::s547051@nwmissouri.edu::fd1b1c24-3773-4139-a53d-3b2c31cc0fba" providerId="AD" clId="Web-{2C945975-6B5E-1736-7FA8-BED75AABED0E}" dt="2023-02-06T01:47:32.122" v="353"/>
          <ac:spMkLst>
            <pc:docMk/>
            <pc:sldMk cId="1000740555" sldId="293"/>
            <ac:spMk id="3" creationId="{0ABF4730-629C-B733-3C1A-32CDF3E0BA79}"/>
          </ac:spMkLst>
        </pc:spChg>
        <pc:spChg chg="add mod">
          <ac:chgData name="Aluri,Hari Kiran" userId="S::s547051@nwmissouri.edu::fd1b1c24-3773-4139-a53d-3b2c31cc0fba" providerId="AD" clId="Web-{2C945975-6B5E-1736-7FA8-BED75AABED0E}" dt="2023-02-06T01:50:25.896" v="410" actId="20577"/>
          <ac:spMkLst>
            <pc:docMk/>
            <pc:sldMk cId="1000740555" sldId="293"/>
            <ac:spMk id="5" creationId="{D1DC75E9-6004-AE8F-CB0B-9AE0207CAE62}"/>
          </ac:spMkLst>
        </pc:spChg>
        <pc:spChg chg="add mod">
          <ac:chgData name="Aluri,Hari Kiran" userId="S::s547051@nwmissouri.edu::fd1b1c24-3773-4139-a53d-3b2c31cc0fba" providerId="AD" clId="Web-{2C945975-6B5E-1736-7FA8-BED75AABED0E}" dt="2023-02-06T02:07:30.724" v="606" actId="1076"/>
          <ac:spMkLst>
            <pc:docMk/>
            <pc:sldMk cId="1000740555" sldId="293"/>
            <ac:spMk id="6" creationId="{EB227730-B496-0B6E-1061-23567FF943C8}"/>
          </ac:spMkLst>
        </pc:spChg>
        <pc:spChg chg="add">
          <ac:chgData name="Aluri,Hari Kiran" userId="S::s547051@nwmissouri.edu::fd1b1c24-3773-4139-a53d-3b2c31cc0fba" providerId="AD" clId="Web-{2C945975-6B5E-1736-7FA8-BED75AABED0E}" dt="2023-02-06T01:48:20.921" v="363"/>
          <ac:spMkLst>
            <pc:docMk/>
            <pc:sldMk cId="1000740555" sldId="293"/>
            <ac:spMk id="13" creationId="{AEBE9F1A-B38D-446E-83AE-14B17CE77FF2}"/>
          </ac:spMkLst>
        </pc:spChg>
        <pc:spChg chg="add">
          <ac:chgData name="Aluri,Hari Kiran" userId="S::s547051@nwmissouri.edu::fd1b1c24-3773-4139-a53d-3b2c31cc0fba" providerId="AD" clId="Web-{2C945975-6B5E-1736-7FA8-BED75AABED0E}" dt="2023-02-06T01:48:20.921" v="363"/>
          <ac:spMkLst>
            <pc:docMk/>
            <pc:sldMk cId="1000740555" sldId="293"/>
            <ac:spMk id="19" creationId="{5E3EB826-A471-488F-9E8A-D65528A3C0CA}"/>
          </ac:spMkLst>
        </pc:spChg>
        <pc:spChg chg="add">
          <ac:chgData name="Aluri,Hari Kiran" userId="S::s547051@nwmissouri.edu::fd1b1c24-3773-4139-a53d-3b2c31cc0fba" providerId="AD" clId="Web-{2C945975-6B5E-1736-7FA8-BED75AABED0E}" dt="2023-02-06T01:48:20.921" v="363"/>
          <ac:spMkLst>
            <pc:docMk/>
            <pc:sldMk cId="1000740555" sldId="293"/>
            <ac:spMk id="21" creationId="{D85D5AA8-773B-469A-8802-9645A4DC9B7D}"/>
          </ac:spMkLst>
        </pc:spChg>
        <pc:spChg chg="add">
          <ac:chgData name="Aluri,Hari Kiran" userId="S::s547051@nwmissouri.edu::fd1b1c24-3773-4139-a53d-3b2c31cc0fba" providerId="AD" clId="Web-{2C945975-6B5E-1736-7FA8-BED75AABED0E}" dt="2023-02-06T01:48:20.921" v="363"/>
          <ac:spMkLst>
            <pc:docMk/>
            <pc:sldMk cId="1000740555" sldId="293"/>
            <ac:spMk id="23" creationId="{C75AF42C-C556-454E-B2D3-2C917CB812D5}"/>
          </ac:spMkLst>
        </pc:spChg>
        <pc:picChg chg="add mod ord">
          <ac:chgData name="Aluri,Hari Kiran" userId="S::s547051@nwmissouri.edu::fd1b1c24-3773-4139-a53d-3b2c31cc0fba" providerId="AD" clId="Web-{2C945975-6B5E-1736-7FA8-BED75AABED0E}" dt="2023-02-06T01:48:25.890" v="364" actId="1076"/>
          <ac:picMkLst>
            <pc:docMk/>
            <pc:sldMk cId="1000740555" sldId="293"/>
            <ac:picMk id="4" creationId="{6344C740-93D8-D10F-34B9-200C613C38B3}"/>
          </ac:picMkLst>
        </pc:picChg>
        <pc:picChg chg="add">
          <ac:chgData name="Aluri,Hari Kiran" userId="S::s547051@nwmissouri.edu::fd1b1c24-3773-4139-a53d-3b2c31cc0fba" providerId="AD" clId="Web-{2C945975-6B5E-1736-7FA8-BED75AABED0E}" dt="2023-02-06T01:48:20.921" v="363"/>
          <ac:picMkLst>
            <pc:docMk/>
            <pc:sldMk cId="1000740555" sldId="293"/>
            <ac:picMk id="9" creationId="{C9ECDD5C-152A-4CC7-8333-0F367B3A62EA}"/>
          </ac:picMkLst>
        </pc:picChg>
        <pc:picChg chg="add">
          <ac:chgData name="Aluri,Hari Kiran" userId="S::s547051@nwmissouri.edu::fd1b1c24-3773-4139-a53d-3b2c31cc0fba" providerId="AD" clId="Web-{2C945975-6B5E-1736-7FA8-BED75AABED0E}" dt="2023-02-06T01:48:20.921" v="363"/>
          <ac:picMkLst>
            <pc:docMk/>
            <pc:sldMk cId="1000740555" sldId="293"/>
            <ac:picMk id="11" creationId="{7F5C92A3-369B-43F3-BDCE-E560B1B0EC89}"/>
          </ac:picMkLst>
        </pc:picChg>
        <pc:picChg chg="add">
          <ac:chgData name="Aluri,Hari Kiran" userId="S::s547051@nwmissouri.edu::fd1b1c24-3773-4139-a53d-3b2c31cc0fba" providerId="AD" clId="Web-{2C945975-6B5E-1736-7FA8-BED75AABED0E}" dt="2023-02-06T01:48:20.921" v="363"/>
          <ac:picMkLst>
            <pc:docMk/>
            <pc:sldMk cId="1000740555" sldId="293"/>
            <ac:picMk id="15" creationId="{915B5014-A7EC-4BA6-9C83-8840CF81DB28}"/>
          </ac:picMkLst>
        </pc:picChg>
        <pc:picChg chg="add">
          <ac:chgData name="Aluri,Hari Kiran" userId="S::s547051@nwmissouri.edu::fd1b1c24-3773-4139-a53d-3b2c31cc0fba" providerId="AD" clId="Web-{2C945975-6B5E-1736-7FA8-BED75AABED0E}" dt="2023-02-06T01:48:20.921" v="363"/>
          <ac:picMkLst>
            <pc:docMk/>
            <pc:sldMk cId="1000740555" sldId="293"/>
            <ac:picMk id="17" creationId="{022C43AB-86D7-420D-8AD7-DC0A15FDD0AF}"/>
          </ac:picMkLst>
        </pc:picChg>
      </pc:sldChg>
      <pc:sldChg chg="addSp delSp modSp new">
        <pc:chgData name="Aluri,Hari Kiran" userId="S::s547051@nwmissouri.edu::fd1b1c24-3773-4139-a53d-3b2c31cc0fba" providerId="AD" clId="Web-{2C945975-6B5E-1736-7FA8-BED75AABED0E}" dt="2023-02-06T02:09:10.727" v="643" actId="1076"/>
        <pc:sldMkLst>
          <pc:docMk/>
          <pc:sldMk cId="295139288" sldId="294"/>
        </pc:sldMkLst>
        <pc:spChg chg="del">
          <ac:chgData name="Aluri,Hari Kiran" userId="S::s547051@nwmissouri.edu::fd1b1c24-3773-4139-a53d-3b2c31cc0fba" providerId="AD" clId="Web-{2C945975-6B5E-1736-7FA8-BED75AABED0E}" dt="2023-02-06T01:53:41.917" v="416"/>
          <ac:spMkLst>
            <pc:docMk/>
            <pc:sldMk cId="295139288" sldId="294"/>
            <ac:spMk id="2" creationId="{0AD8DB54-CF43-E67D-2F69-0D46F0AC9D4A}"/>
          </ac:spMkLst>
        </pc:spChg>
        <pc:spChg chg="del mod">
          <ac:chgData name="Aluri,Hari Kiran" userId="S::s547051@nwmissouri.edu::fd1b1c24-3773-4139-a53d-3b2c31cc0fba" providerId="AD" clId="Web-{2C945975-6B5E-1736-7FA8-BED75AABED0E}" dt="2023-02-06T01:54:16.075" v="417"/>
          <ac:spMkLst>
            <pc:docMk/>
            <pc:sldMk cId="295139288" sldId="294"/>
            <ac:spMk id="3" creationId="{DA4D71B5-00B9-E9FF-BB1B-5D906F37E7B3}"/>
          </ac:spMkLst>
        </pc:spChg>
        <pc:spChg chg="add mod">
          <ac:chgData name="Aluri,Hari Kiran" userId="S::s547051@nwmissouri.edu::fd1b1c24-3773-4139-a53d-3b2c31cc0fba" providerId="AD" clId="Web-{2C945975-6B5E-1736-7FA8-BED75AABED0E}" dt="2023-02-06T01:57:38.722" v="467" actId="20577"/>
          <ac:spMkLst>
            <pc:docMk/>
            <pc:sldMk cId="295139288" sldId="294"/>
            <ac:spMk id="5" creationId="{18C994F1-B4EC-A710-216A-1994240B2C5A}"/>
          </ac:spMkLst>
        </pc:spChg>
        <pc:spChg chg="add mod">
          <ac:chgData name="Aluri,Hari Kiran" userId="S::s547051@nwmissouri.edu::fd1b1c24-3773-4139-a53d-3b2c31cc0fba" providerId="AD" clId="Web-{2C945975-6B5E-1736-7FA8-BED75AABED0E}" dt="2023-02-06T02:09:10.727" v="643" actId="1076"/>
          <ac:spMkLst>
            <pc:docMk/>
            <pc:sldMk cId="295139288" sldId="294"/>
            <ac:spMk id="6" creationId="{E47679DF-D773-E39E-1345-19E50C76F4EF}"/>
          </ac:spMkLst>
        </pc:spChg>
        <pc:picChg chg="add mod ord">
          <ac:chgData name="Aluri,Hari Kiran" userId="S::s547051@nwmissouri.edu::fd1b1c24-3773-4139-a53d-3b2c31cc0fba" providerId="AD" clId="Web-{2C945975-6B5E-1736-7FA8-BED75AABED0E}" dt="2023-02-06T01:54:36.747" v="422" actId="14100"/>
          <ac:picMkLst>
            <pc:docMk/>
            <pc:sldMk cId="295139288" sldId="294"/>
            <ac:picMk id="4" creationId="{7DC8D10F-697E-3764-52A5-5A66A6D9C704}"/>
          </ac:picMkLst>
        </pc:picChg>
      </pc:sldChg>
      <pc:sldChg chg="new">
        <pc:chgData name="Aluri,Hari Kiran" userId="S::s547051@nwmissouri.edu::fd1b1c24-3773-4139-a53d-3b2c31cc0fba" providerId="AD" clId="Web-{2C945975-6B5E-1736-7FA8-BED75AABED0E}" dt="2023-02-06T01:52:09.227" v="414"/>
        <pc:sldMkLst>
          <pc:docMk/>
          <pc:sldMk cId="97222368" sldId="295"/>
        </pc:sldMkLst>
      </pc:sldChg>
      <pc:sldChg chg="addSp modSp new mod setBg">
        <pc:chgData name="Aluri,Hari Kiran" userId="S::s547051@nwmissouri.edu::fd1b1c24-3773-4139-a53d-3b2c31cc0fba" providerId="AD" clId="Web-{2C945975-6B5E-1736-7FA8-BED75AABED0E}" dt="2023-02-06T02:09:45.634" v="663" actId="1076"/>
        <pc:sldMkLst>
          <pc:docMk/>
          <pc:sldMk cId="3737263916" sldId="296"/>
        </pc:sldMkLst>
        <pc:spChg chg="mod">
          <ac:chgData name="Aluri,Hari Kiran" userId="S::s547051@nwmissouri.edu::fd1b1c24-3773-4139-a53d-3b2c31cc0fba" providerId="AD" clId="Web-{2C945975-6B5E-1736-7FA8-BED75AABED0E}" dt="2023-02-06T01:59:12.006" v="481"/>
          <ac:spMkLst>
            <pc:docMk/>
            <pc:sldMk cId="3737263916" sldId="296"/>
            <ac:spMk id="2" creationId="{EDAE4ABC-DAA0-F03A-BF50-E86D4147E052}"/>
          </ac:spMkLst>
        </pc:spChg>
        <pc:spChg chg="mod">
          <ac:chgData name="Aluri,Hari Kiran" userId="S::s547051@nwmissouri.edu::fd1b1c24-3773-4139-a53d-3b2c31cc0fba" providerId="AD" clId="Web-{2C945975-6B5E-1736-7FA8-BED75AABED0E}" dt="2023-02-06T01:59:12.006" v="481"/>
          <ac:spMkLst>
            <pc:docMk/>
            <pc:sldMk cId="3737263916" sldId="296"/>
            <ac:spMk id="3" creationId="{8D8C1520-633A-F742-16DA-46B86F7514FF}"/>
          </ac:spMkLst>
        </pc:spChg>
        <pc:spChg chg="add mod">
          <ac:chgData name="Aluri,Hari Kiran" userId="S::s547051@nwmissouri.edu::fd1b1c24-3773-4139-a53d-3b2c31cc0fba" providerId="AD" clId="Web-{2C945975-6B5E-1736-7FA8-BED75AABED0E}" dt="2023-02-06T02:09:45.634" v="663" actId="1076"/>
          <ac:spMkLst>
            <pc:docMk/>
            <pc:sldMk cId="3737263916" sldId="296"/>
            <ac:spMk id="4" creationId="{C7DD7D8A-AE04-6ED8-E4EE-D4A6C13330B6}"/>
          </ac:spMkLst>
        </pc:spChg>
        <pc:spChg chg="add">
          <ac:chgData name="Aluri,Hari Kiran" userId="S::s547051@nwmissouri.edu::fd1b1c24-3773-4139-a53d-3b2c31cc0fba" providerId="AD" clId="Web-{2C945975-6B5E-1736-7FA8-BED75AABED0E}" dt="2023-02-06T01:59:12.006" v="481"/>
          <ac:spMkLst>
            <pc:docMk/>
            <pc:sldMk cId="3737263916" sldId="296"/>
            <ac:spMk id="8" creationId="{923E8915-D2AA-4327-A45A-972C3CA9574B}"/>
          </ac:spMkLst>
        </pc:spChg>
        <pc:spChg chg="add">
          <ac:chgData name="Aluri,Hari Kiran" userId="S::s547051@nwmissouri.edu::fd1b1c24-3773-4139-a53d-3b2c31cc0fba" providerId="AD" clId="Web-{2C945975-6B5E-1736-7FA8-BED75AABED0E}" dt="2023-02-06T01:59:12.006" v="481"/>
          <ac:spMkLst>
            <pc:docMk/>
            <pc:sldMk cId="3737263916" sldId="296"/>
            <ac:spMk id="10" creationId="{8302FC3C-9804-4950-B721-5FD704BA6065}"/>
          </ac:spMkLst>
        </pc:spChg>
        <pc:spChg chg="add">
          <ac:chgData name="Aluri,Hari Kiran" userId="S::s547051@nwmissouri.edu::fd1b1c24-3773-4139-a53d-3b2c31cc0fba" providerId="AD" clId="Web-{2C945975-6B5E-1736-7FA8-BED75AABED0E}" dt="2023-02-06T01:59:12.006" v="481"/>
          <ac:spMkLst>
            <pc:docMk/>
            <pc:sldMk cId="3737263916" sldId="296"/>
            <ac:spMk id="16" creationId="{F3798573-F27B-47EB-8EA4-7EE34954C2D6}"/>
          </ac:spMkLst>
        </pc:spChg>
        <pc:picChg chg="add">
          <ac:chgData name="Aluri,Hari Kiran" userId="S::s547051@nwmissouri.edu::fd1b1c24-3773-4139-a53d-3b2c31cc0fba" providerId="AD" clId="Web-{2C945975-6B5E-1736-7FA8-BED75AABED0E}" dt="2023-02-06T01:59:12.006" v="481"/>
          <ac:picMkLst>
            <pc:docMk/>
            <pc:sldMk cId="3737263916" sldId="296"/>
            <ac:picMk id="14" creationId="{3BC6EBB2-9BDC-4075-BA6B-43A9FBF9C86C}"/>
          </ac:picMkLst>
        </pc:picChg>
        <pc:cxnChg chg="add">
          <ac:chgData name="Aluri,Hari Kiran" userId="S::s547051@nwmissouri.edu::fd1b1c24-3773-4139-a53d-3b2c31cc0fba" providerId="AD" clId="Web-{2C945975-6B5E-1736-7FA8-BED75AABED0E}" dt="2023-02-06T01:59:12.006" v="481"/>
          <ac:cxnSpMkLst>
            <pc:docMk/>
            <pc:sldMk cId="3737263916" sldId="296"/>
            <ac:cxnSpMk id="12" creationId="{6B9695BD-ECF6-49CA-8877-8C493193C65D}"/>
          </ac:cxnSpMkLst>
        </pc:cxnChg>
      </pc:sldChg>
      <pc:sldChg chg="add del replId">
        <pc:chgData name="Aluri,Hari Kiran" userId="S::s547051@nwmissouri.edu::fd1b1c24-3773-4139-a53d-3b2c31cc0fba" providerId="AD" clId="Web-{2C945975-6B5E-1736-7FA8-BED75AABED0E}" dt="2023-02-06T02:01:35.323" v="507"/>
        <pc:sldMkLst>
          <pc:docMk/>
          <pc:sldMk cId="1535722000" sldId="297"/>
        </pc:sldMkLst>
      </pc:sldChg>
    </pc:docChg>
  </pc:docChgLst>
  <pc:docChgLst>
    <pc:chgData name="Mohammad,Sajida" userId="S::s546648@nwmissouri.edu::ba87b2c1-b24d-4384-be46-f5b0c3bdbbb2" providerId="AD" clId="Web-{BC4D13E4-00F7-4383-A8CA-2B0F7B432459}"/>
    <pc:docChg chg="addSld delSld modSld sldOrd modMainMaster">
      <pc:chgData name="Mohammad,Sajida" userId="S::s546648@nwmissouri.edu::ba87b2c1-b24d-4384-be46-f5b0c3bdbbb2" providerId="AD" clId="Web-{BC4D13E4-00F7-4383-A8CA-2B0F7B432459}" dt="2023-02-06T03:19:35.515" v="714" actId="20577"/>
      <pc:docMkLst>
        <pc:docMk/>
      </pc:docMkLst>
      <pc:sldChg chg="addSp modSp">
        <pc:chgData name="Mohammad,Sajida" userId="S::s546648@nwmissouri.edu::ba87b2c1-b24d-4384-be46-f5b0c3bdbbb2" providerId="AD" clId="Web-{BC4D13E4-00F7-4383-A8CA-2B0F7B432459}" dt="2023-02-06T03:14:47.629" v="675"/>
        <pc:sldMkLst>
          <pc:docMk/>
          <pc:sldMk cId="3119112151" sldId="257"/>
        </pc:sldMkLst>
        <pc:spChg chg="add mod">
          <ac:chgData name="Mohammad,Sajida" userId="S::s546648@nwmissouri.edu::ba87b2c1-b24d-4384-be46-f5b0c3bdbbb2" providerId="AD" clId="Web-{BC4D13E4-00F7-4383-A8CA-2B0F7B432459}" dt="2023-02-06T03:14:47.629" v="675"/>
          <ac:spMkLst>
            <pc:docMk/>
            <pc:sldMk cId="3119112151" sldId="257"/>
            <ac:spMk id="4" creationId="{E5948920-EE4A-9A85-1B07-B6602810A3AB}"/>
          </ac:spMkLst>
        </pc:spChg>
        <pc:spChg chg="mod">
          <ac:chgData name="Mohammad,Sajida" userId="S::s546648@nwmissouri.edu::ba87b2c1-b24d-4384-be46-f5b0c3bdbbb2" providerId="AD" clId="Web-{BC4D13E4-00F7-4383-A8CA-2B0F7B432459}" dt="2023-02-05T21:44:38.682" v="378" actId="20577"/>
          <ac:spMkLst>
            <pc:docMk/>
            <pc:sldMk cId="3119112151" sldId="257"/>
            <ac:spMk id="5" creationId="{9E1045E6-003A-BFAD-005F-84A7EA461D20}"/>
          </ac:spMkLst>
        </pc:spChg>
      </pc:sldChg>
      <pc:sldChg chg="addSp delSp modSp">
        <pc:chgData name="Mohammad,Sajida" userId="S::s546648@nwmissouri.edu::ba87b2c1-b24d-4384-be46-f5b0c3bdbbb2" providerId="AD" clId="Web-{BC4D13E4-00F7-4383-A8CA-2B0F7B432459}" dt="2023-02-06T03:14:47.629" v="675"/>
        <pc:sldMkLst>
          <pc:docMk/>
          <pc:sldMk cId="3466864016" sldId="258"/>
        </pc:sldMkLst>
        <pc:spChg chg="add del mod">
          <ac:chgData name="Mohammad,Sajida" userId="S::s546648@nwmissouri.edu::ba87b2c1-b24d-4384-be46-f5b0c3bdbbb2" providerId="AD" clId="Web-{BC4D13E4-00F7-4383-A8CA-2B0F7B432459}" dt="2023-02-06T03:03:56.044" v="660"/>
          <ac:spMkLst>
            <pc:docMk/>
            <pc:sldMk cId="3466864016" sldId="258"/>
            <ac:spMk id="5" creationId="{26EE45E7-4E85-8784-4EFC-3A9C2F94F151}"/>
          </ac:spMkLst>
        </pc:spChg>
        <pc:spChg chg="add">
          <ac:chgData name="Mohammad,Sajida" userId="S::s546648@nwmissouri.edu::ba87b2c1-b24d-4384-be46-f5b0c3bdbbb2" providerId="AD" clId="Web-{BC4D13E4-00F7-4383-A8CA-2B0F7B432459}" dt="2023-02-06T03:03:57.247" v="661"/>
          <ac:spMkLst>
            <pc:docMk/>
            <pc:sldMk cId="3466864016" sldId="258"/>
            <ac:spMk id="6" creationId="{3CCF6EAB-4626-B1E6-E114-FFC5D8CC4F23}"/>
          </ac:spMkLst>
        </pc:spChg>
        <pc:spChg chg="add mod">
          <ac:chgData name="Mohammad,Sajida" userId="S::s546648@nwmissouri.edu::ba87b2c1-b24d-4384-be46-f5b0c3bdbbb2" providerId="AD" clId="Web-{BC4D13E4-00F7-4383-A8CA-2B0F7B432459}" dt="2023-02-06T03:14:47.629" v="675"/>
          <ac:spMkLst>
            <pc:docMk/>
            <pc:sldMk cId="3466864016" sldId="258"/>
            <ac:spMk id="8" creationId="{38AB9F66-21C7-670F-DF6E-8E186EFB46E3}"/>
          </ac:spMkLst>
        </pc:spChg>
      </pc:sldChg>
      <pc:sldChg chg="addSp modSp">
        <pc:chgData name="Mohammad,Sajida" userId="S::s546648@nwmissouri.edu::ba87b2c1-b24d-4384-be46-f5b0c3bdbbb2" providerId="AD" clId="Web-{BC4D13E4-00F7-4383-A8CA-2B0F7B432459}" dt="2023-02-06T03:14:47.629" v="675"/>
        <pc:sldMkLst>
          <pc:docMk/>
          <pc:sldMk cId="1553504172" sldId="259"/>
        </pc:sldMkLst>
        <pc:spChg chg="add mod">
          <ac:chgData name="Mohammad,Sajida" userId="S::s546648@nwmissouri.edu::ba87b2c1-b24d-4384-be46-f5b0c3bdbbb2" providerId="AD" clId="Web-{BC4D13E4-00F7-4383-A8CA-2B0F7B432459}" dt="2023-02-05T21:35:54.180" v="333" actId="20577"/>
          <ac:spMkLst>
            <pc:docMk/>
            <pc:sldMk cId="1553504172" sldId="259"/>
            <ac:spMk id="7" creationId="{E7E982F8-DACC-2BBB-6A82-57C559F37067}"/>
          </ac:spMkLst>
        </pc:spChg>
        <pc:spChg chg="add mod">
          <ac:chgData name="Mohammad,Sajida" userId="S::s546648@nwmissouri.edu::ba87b2c1-b24d-4384-be46-f5b0c3bdbbb2" providerId="AD" clId="Web-{BC4D13E4-00F7-4383-A8CA-2B0F7B432459}" dt="2023-02-06T03:14:47.629" v="675"/>
          <ac:spMkLst>
            <pc:docMk/>
            <pc:sldMk cId="1553504172" sldId="259"/>
            <ac:spMk id="19" creationId="{3BD45F96-F9B5-D21E-93B8-3A90E568C08B}"/>
          </ac:spMkLst>
        </pc:spChg>
      </pc:sldChg>
      <pc:sldChg chg="addSp modSp">
        <pc:chgData name="Mohammad,Sajida" userId="S::s546648@nwmissouri.edu::ba87b2c1-b24d-4384-be46-f5b0c3bdbbb2" providerId="AD" clId="Web-{BC4D13E4-00F7-4383-A8CA-2B0F7B432459}" dt="2023-02-06T03:19:35.515" v="714" actId="20577"/>
        <pc:sldMkLst>
          <pc:docMk/>
          <pc:sldMk cId="1403577149" sldId="260"/>
        </pc:sldMkLst>
        <pc:spChg chg="add mod">
          <ac:chgData name="Mohammad,Sajida" userId="S::s546648@nwmissouri.edu::ba87b2c1-b24d-4384-be46-f5b0c3bdbbb2" providerId="AD" clId="Web-{BC4D13E4-00F7-4383-A8CA-2B0F7B432459}" dt="2023-02-06T03:14:47.629" v="675"/>
          <ac:spMkLst>
            <pc:docMk/>
            <pc:sldMk cId="1403577149" sldId="260"/>
            <ac:spMk id="2" creationId="{ACC2B251-89DB-92BE-F80E-5227E1E2F4C0}"/>
          </ac:spMkLst>
        </pc:spChg>
        <pc:spChg chg="add mod">
          <ac:chgData name="Mohammad,Sajida" userId="S::s546648@nwmissouri.edu::ba87b2c1-b24d-4384-be46-f5b0c3bdbbb2" providerId="AD" clId="Web-{BC4D13E4-00F7-4383-A8CA-2B0F7B432459}" dt="2023-02-05T21:36:03.087" v="341" actId="20577"/>
          <ac:spMkLst>
            <pc:docMk/>
            <pc:sldMk cId="1403577149" sldId="260"/>
            <ac:spMk id="3" creationId="{46F216A6-9370-FE1C-A22A-29BDC067A2AA}"/>
          </ac:spMkLst>
        </pc:spChg>
        <pc:spChg chg="add mod">
          <ac:chgData name="Mohammad,Sajida" userId="S::s546648@nwmissouri.edu::ba87b2c1-b24d-4384-be46-f5b0c3bdbbb2" providerId="AD" clId="Web-{BC4D13E4-00F7-4383-A8CA-2B0F7B432459}" dt="2023-02-06T03:19:35.515" v="714" actId="20577"/>
          <ac:spMkLst>
            <pc:docMk/>
            <pc:sldMk cId="1403577149" sldId="260"/>
            <ac:spMk id="4" creationId="{A46C515F-B1A2-C7F6-9291-24AFFF12D04A}"/>
          </ac:spMkLst>
        </pc:spChg>
      </pc:sldChg>
      <pc:sldChg chg="addSp delSp modSp">
        <pc:chgData name="Mohammad,Sajida" userId="S::s546648@nwmissouri.edu::ba87b2c1-b24d-4384-be46-f5b0c3bdbbb2" providerId="AD" clId="Web-{BC4D13E4-00F7-4383-A8CA-2B0F7B432459}" dt="2023-02-06T03:19:03.482" v="708" actId="20577"/>
        <pc:sldMkLst>
          <pc:docMk/>
          <pc:sldMk cId="2338113823" sldId="261"/>
        </pc:sldMkLst>
        <pc:spChg chg="mod">
          <ac:chgData name="Mohammad,Sajida" userId="S::s546648@nwmissouri.edu::ba87b2c1-b24d-4384-be46-f5b0c3bdbbb2" providerId="AD" clId="Web-{BC4D13E4-00F7-4383-A8CA-2B0F7B432459}" dt="2023-02-05T21:32:10.782" v="257" actId="20577"/>
          <ac:spMkLst>
            <pc:docMk/>
            <pc:sldMk cId="2338113823" sldId="261"/>
            <ac:spMk id="2" creationId="{9F9FC9A5-F392-CBDC-64FD-BFAE045F857B}"/>
          </ac:spMkLst>
        </pc:spChg>
        <pc:spChg chg="add mod">
          <ac:chgData name="Mohammad,Sajida" userId="S::s546648@nwmissouri.edu::ba87b2c1-b24d-4384-be46-f5b0c3bdbbb2" providerId="AD" clId="Web-{BC4D13E4-00F7-4383-A8CA-2B0F7B432459}" dt="2023-02-06T03:14:47.629" v="675"/>
          <ac:spMkLst>
            <pc:docMk/>
            <pc:sldMk cId="2338113823" sldId="261"/>
            <ac:spMk id="3" creationId="{7A294265-ADD7-FA11-2B70-F25A846D94BD}"/>
          </ac:spMkLst>
        </pc:spChg>
        <pc:spChg chg="add mod">
          <ac:chgData name="Mohammad,Sajida" userId="S::s546648@nwmissouri.edu::ba87b2c1-b24d-4384-be46-f5b0c3bdbbb2" providerId="AD" clId="Web-{BC4D13E4-00F7-4383-A8CA-2B0F7B432459}" dt="2023-02-05T21:36:10.728" v="343" actId="20577"/>
          <ac:spMkLst>
            <pc:docMk/>
            <pc:sldMk cId="2338113823" sldId="261"/>
            <ac:spMk id="5" creationId="{094EF9FE-61D9-E7C7-25C9-5DF191B22C3D}"/>
          </ac:spMkLst>
        </pc:spChg>
        <pc:spChg chg="add del">
          <ac:chgData name="Mohammad,Sajida" userId="S::s546648@nwmissouri.edu::ba87b2c1-b24d-4384-be46-f5b0c3bdbbb2" providerId="AD" clId="Web-{BC4D13E4-00F7-4383-A8CA-2B0F7B432459}" dt="2023-02-06T03:18:37.903" v="696"/>
          <ac:spMkLst>
            <pc:docMk/>
            <pc:sldMk cId="2338113823" sldId="261"/>
            <ac:spMk id="7" creationId="{C30F867D-8488-AB33-D53F-B1C1AF10CE0C}"/>
          </ac:spMkLst>
        </pc:spChg>
        <pc:spChg chg="add mod">
          <ac:chgData name="Mohammad,Sajida" userId="S::s546648@nwmissouri.edu::ba87b2c1-b24d-4384-be46-f5b0c3bdbbb2" providerId="AD" clId="Web-{BC4D13E4-00F7-4383-A8CA-2B0F7B432459}" dt="2023-02-06T03:19:03.482" v="708" actId="20577"/>
          <ac:spMkLst>
            <pc:docMk/>
            <pc:sldMk cId="2338113823" sldId="261"/>
            <ac:spMk id="8" creationId="{5A9CC5F1-EBAE-DD1B-29F3-40FAD12DDE40}"/>
          </ac:spMkLst>
        </pc:spChg>
        <pc:picChg chg="mod">
          <ac:chgData name="Mohammad,Sajida" userId="S::s546648@nwmissouri.edu::ba87b2c1-b24d-4384-be46-f5b0c3bdbbb2" providerId="AD" clId="Web-{BC4D13E4-00F7-4383-A8CA-2B0F7B432459}" dt="2023-02-05T21:32:05.344" v="255" actId="1076"/>
          <ac:picMkLst>
            <pc:docMk/>
            <pc:sldMk cId="2338113823" sldId="261"/>
            <ac:picMk id="4" creationId="{F35073A4-1BA0-DD49-3082-CC6DB6AEF586}"/>
          </ac:picMkLst>
        </pc:picChg>
      </pc:sldChg>
      <pc:sldChg chg="addSp modSp">
        <pc:chgData name="Mohammad,Sajida" userId="S::s546648@nwmissouri.edu::ba87b2c1-b24d-4384-be46-f5b0c3bdbbb2" providerId="AD" clId="Web-{BC4D13E4-00F7-4383-A8CA-2B0F7B432459}" dt="2023-02-06T03:14:47.629" v="675"/>
        <pc:sldMkLst>
          <pc:docMk/>
          <pc:sldMk cId="861604389" sldId="262"/>
        </pc:sldMkLst>
        <pc:spChg chg="add mod">
          <ac:chgData name="Mohammad,Sajida" userId="S::s546648@nwmissouri.edu::ba87b2c1-b24d-4384-be46-f5b0c3bdbbb2" providerId="AD" clId="Web-{BC4D13E4-00F7-4383-A8CA-2B0F7B432459}" dt="2023-02-05T21:36:17.587" v="346" actId="20577"/>
          <ac:spMkLst>
            <pc:docMk/>
            <pc:sldMk cId="861604389" sldId="262"/>
            <ac:spMk id="7" creationId="{53A0701F-68BD-8102-2806-2F2D72026A6B}"/>
          </ac:spMkLst>
        </pc:spChg>
        <pc:spChg chg="add">
          <ac:chgData name="Mohammad,Sajida" userId="S::s546648@nwmissouri.edu::ba87b2c1-b24d-4384-be46-f5b0c3bdbbb2" providerId="AD" clId="Web-{BC4D13E4-00F7-4383-A8CA-2B0F7B432459}" dt="2023-02-06T03:08:42.257" v="668"/>
          <ac:spMkLst>
            <pc:docMk/>
            <pc:sldMk cId="861604389" sldId="262"/>
            <ac:spMk id="15" creationId="{91398846-A3E5-4D1E-77C1-7DB072909ED1}"/>
          </ac:spMkLst>
        </pc:spChg>
        <pc:spChg chg="add mod">
          <ac:chgData name="Mohammad,Sajida" userId="S::s546648@nwmissouri.edu::ba87b2c1-b24d-4384-be46-f5b0c3bdbbb2" providerId="AD" clId="Web-{BC4D13E4-00F7-4383-A8CA-2B0F7B432459}" dt="2023-02-06T03:14:47.629" v="675"/>
          <ac:spMkLst>
            <pc:docMk/>
            <pc:sldMk cId="861604389" sldId="262"/>
            <ac:spMk id="16" creationId="{D684CD40-D29B-D208-02FB-F6F9F5E4ADF2}"/>
          </ac:spMkLst>
        </pc:spChg>
        <pc:graphicFrameChg chg="mod">
          <ac:chgData name="Mohammad,Sajida" userId="S::s546648@nwmissouri.edu::ba87b2c1-b24d-4384-be46-f5b0c3bdbbb2" providerId="AD" clId="Web-{BC4D13E4-00F7-4383-A8CA-2B0F7B432459}" dt="2023-02-05T21:31:51.188" v="251" actId="1076"/>
          <ac:graphicFrameMkLst>
            <pc:docMk/>
            <pc:sldMk cId="861604389" sldId="262"/>
            <ac:graphicFrameMk id="60" creationId="{82797105-9307-7855-D064-51DB8FFC0E3E}"/>
          </ac:graphicFrameMkLst>
        </pc:graphicFrameChg>
      </pc:sldChg>
      <pc:sldChg chg="addSp modSp">
        <pc:chgData name="Mohammad,Sajida" userId="S::s546648@nwmissouri.edu::ba87b2c1-b24d-4384-be46-f5b0c3bdbbb2" providerId="AD" clId="Web-{BC4D13E4-00F7-4383-A8CA-2B0F7B432459}" dt="2023-02-06T03:18:26.574" v="694" actId="20577"/>
        <pc:sldMkLst>
          <pc:docMk/>
          <pc:sldMk cId="1926565813" sldId="263"/>
        </pc:sldMkLst>
        <pc:spChg chg="mod">
          <ac:chgData name="Mohammad,Sajida" userId="S::s546648@nwmissouri.edu::ba87b2c1-b24d-4384-be46-f5b0c3bdbbb2" providerId="AD" clId="Web-{BC4D13E4-00F7-4383-A8CA-2B0F7B432459}" dt="2023-02-05T21:31:41.328" v="249" actId="14100"/>
          <ac:spMkLst>
            <pc:docMk/>
            <pc:sldMk cId="1926565813" sldId="263"/>
            <ac:spMk id="2" creationId="{403CA08C-BF2A-FAFC-CAAE-2D8D6ECFD24B}"/>
          </ac:spMkLst>
        </pc:spChg>
        <pc:spChg chg="add mod">
          <ac:chgData name="Mohammad,Sajida" userId="S::s546648@nwmissouri.edu::ba87b2c1-b24d-4384-be46-f5b0c3bdbbb2" providerId="AD" clId="Web-{BC4D13E4-00F7-4383-A8CA-2B0F7B432459}" dt="2023-02-06T03:14:47.629" v="675"/>
          <ac:spMkLst>
            <pc:docMk/>
            <pc:sldMk cId="1926565813" sldId="263"/>
            <ac:spMk id="3" creationId="{84263E5D-1666-C9B1-E6D0-6BA50E2CDDEE}"/>
          </ac:spMkLst>
        </pc:spChg>
        <pc:spChg chg="add mod">
          <ac:chgData name="Mohammad,Sajida" userId="S::s546648@nwmissouri.edu::ba87b2c1-b24d-4384-be46-f5b0c3bdbbb2" providerId="AD" clId="Web-{BC4D13E4-00F7-4383-A8CA-2B0F7B432459}" dt="2023-02-05T21:36:23.744" v="354" actId="20577"/>
          <ac:spMkLst>
            <pc:docMk/>
            <pc:sldMk cId="1926565813" sldId="263"/>
            <ac:spMk id="5" creationId="{04DA37F6-7093-56D8-DBD0-84C08EFFC5DD}"/>
          </ac:spMkLst>
        </pc:spChg>
        <pc:spChg chg="add mod">
          <ac:chgData name="Mohammad,Sajida" userId="S::s546648@nwmissouri.edu::ba87b2c1-b24d-4384-be46-f5b0c3bdbbb2" providerId="AD" clId="Web-{BC4D13E4-00F7-4383-A8CA-2B0F7B432459}" dt="2023-02-06T03:18:26.574" v="694" actId="20577"/>
          <ac:spMkLst>
            <pc:docMk/>
            <pc:sldMk cId="1926565813" sldId="263"/>
            <ac:spMk id="6" creationId="{718D5B2C-E7A5-67EB-B3E0-F52A2E1D603B}"/>
          </ac:spMkLst>
        </pc:spChg>
        <pc:picChg chg="mod">
          <ac:chgData name="Mohammad,Sajida" userId="S::s546648@nwmissouri.edu::ba87b2c1-b24d-4384-be46-f5b0c3bdbbb2" providerId="AD" clId="Web-{BC4D13E4-00F7-4383-A8CA-2B0F7B432459}" dt="2023-02-05T21:31:44.578" v="250" actId="1076"/>
          <ac:picMkLst>
            <pc:docMk/>
            <pc:sldMk cId="1926565813" sldId="263"/>
            <ac:picMk id="4" creationId="{D0119319-5583-D280-D49C-59EA58C68262}"/>
          </ac:picMkLst>
        </pc:picChg>
      </pc:sldChg>
      <pc:sldChg chg="addSp delSp modSp">
        <pc:chgData name="Mohammad,Sajida" userId="S::s546648@nwmissouri.edu::ba87b2c1-b24d-4384-be46-f5b0c3bdbbb2" providerId="AD" clId="Web-{BC4D13E4-00F7-4383-A8CA-2B0F7B432459}" dt="2023-02-06T03:14:47.629" v="675"/>
        <pc:sldMkLst>
          <pc:docMk/>
          <pc:sldMk cId="2582243768" sldId="264"/>
        </pc:sldMkLst>
        <pc:spChg chg="mod">
          <ac:chgData name="Mohammad,Sajida" userId="S::s546648@nwmissouri.edu::ba87b2c1-b24d-4384-be46-f5b0c3bdbbb2" providerId="AD" clId="Web-{BC4D13E4-00F7-4383-A8CA-2B0F7B432459}" dt="2023-02-05T21:37:58.544" v="364" actId="20577"/>
          <ac:spMkLst>
            <pc:docMk/>
            <pc:sldMk cId="2582243768" sldId="264"/>
            <ac:spMk id="2" creationId="{A3A52F9C-DCC9-FC92-81D2-EC82F73F0A7D}"/>
          </ac:spMkLst>
        </pc:spChg>
        <pc:spChg chg="add mod">
          <ac:chgData name="Mohammad,Sajida" userId="S::s546648@nwmissouri.edu::ba87b2c1-b24d-4384-be46-f5b0c3bdbbb2" providerId="AD" clId="Web-{BC4D13E4-00F7-4383-A8CA-2B0F7B432459}" dt="2023-02-06T03:14:47.629" v="675"/>
          <ac:spMkLst>
            <pc:docMk/>
            <pc:sldMk cId="2582243768" sldId="264"/>
            <ac:spMk id="4" creationId="{0569FA23-A194-2CD3-CFA7-5067351D5773}"/>
          </ac:spMkLst>
        </pc:spChg>
        <pc:spChg chg="add del mod">
          <ac:chgData name="Mohammad,Sajida" userId="S::s546648@nwmissouri.edu::ba87b2c1-b24d-4384-be46-f5b0c3bdbbb2" providerId="AD" clId="Web-{BC4D13E4-00F7-4383-A8CA-2B0F7B432459}" dt="2023-02-05T21:32:35.189" v="261"/>
          <ac:spMkLst>
            <pc:docMk/>
            <pc:sldMk cId="2582243768" sldId="264"/>
            <ac:spMk id="4" creationId="{86FCD1BB-BCEC-358A-3528-12D50BFE9FCE}"/>
          </ac:spMkLst>
        </pc:spChg>
        <pc:spChg chg="del mod">
          <ac:chgData name="Mohammad,Sajida" userId="S::s546648@nwmissouri.edu::ba87b2c1-b24d-4384-be46-f5b0c3bdbbb2" providerId="AD" clId="Web-{BC4D13E4-00F7-4383-A8CA-2B0F7B432459}" dt="2023-02-05T21:32:52.580" v="263"/>
          <ac:spMkLst>
            <pc:docMk/>
            <pc:sldMk cId="2582243768" sldId="264"/>
            <ac:spMk id="6" creationId="{FB6DFA4E-58BF-393E-29AB-25ADB6FCE560}"/>
          </ac:spMkLst>
        </pc:spChg>
        <pc:spChg chg="mod">
          <ac:chgData name="Mohammad,Sajida" userId="S::s546648@nwmissouri.edu::ba87b2c1-b24d-4384-be46-f5b0c3bdbbb2" providerId="AD" clId="Web-{BC4D13E4-00F7-4383-A8CA-2B0F7B432459}" dt="2023-02-05T21:36:35.197" v="356" actId="20577"/>
          <ac:spMkLst>
            <pc:docMk/>
            <pc:sldMk cId="2582243768" sldId="264"/>
            <ac:spMk id="7" creationId="{F626E2D6-0FF6-27F6-718F-5A016415D6EC}"/>
          </ac:spMkLst>
        </pc:spChg>
        <pc:spChg chg="add del mod">
          <ac:chgData name="Mohammad,Sajida" userId="S::s546648@nwmissouri.edu::ba87b2c1-b24d-4384-be46-f5b0c3bdbbb2" providerId="AD" clId="Web-{BC4D13E4-00F7-4383-A8CA-2B0F7B432459}" dt="2023-02-05T21:35:16.148" v="318"/>
          <ac:spMkLst>
            <pc:docMk/>
            <pc:sldMk cId="2582243768" sldId="264"/>
            <ac:spMk id="8" creationId="{A6DB5A20-F67C-0A57-A3F2-2F25801D8EC8}"/>
          </ac:spMkLst>
        </pc:spChg>
        <pc:spChg chg="add mod">
          <ac:chgData name="Mohammad,Sajida" userId="S::s546648@nwmissouri.edu::ba87b2c1-b24d-4384-be46-f5b0c3bdbbb2" providerId="AD" clId="Web-{BC4D13E4-00F7-4383-A8CA-2B0F7B432459}" dt="2023-02-05T21:35:26.164" v="325" actId="20577"/>
          <ac:spMkLst>
            <pc:docMk/>
            <pc:sldMk cId="2582243768" sldId="264"/>
            <ac:spMk id="10" creationId="{60E81090-91F5-E49D-EFB6-007BF22DA0C6}"/>
          </ac:spMkLst>
        </pc:spChg>
      </pc:sldChg>
      <pc:sldChg chg="addSp delSp modSp">
        <pc:chgData name="Mohammad,Sajida" userId="S::s546648@nwmissouri.edu::ba87b2c1-b24d-4384-be46-f5b0c3bdbbb2" providerId="AD" clId="Web-{BC4D13E4-00F7-4383-A8CA-2B0F7B432459}" dt="2023-02-06T03:14:47.629" v="675"/>
        <pc:sldMkLst>
          <pc:docMk/>
          <pc:sldMk cId="3593685462" sldId="265"/>
        </pc:sldMkLst>
        <pc:spChg chg="mod">
          <ac:chgData name="Mohammad,Sajida" userId="S::s546648@nwmissouri.edu::ba87b2c1-b24d-4384-be46-f5b0c3bdbbb2" providerId="AD" clId="Web-{BC4D13E4-00F7-4383-A8CA-2B0F7B432459}" dt="2023-02-05T21:38:21.326" v="365" actId="20577"/>
          <ac:spMkLst>
            <pc:docMk/>
            <pc:sldMk cId="3593685462" sldId="265"/>
            <ac:spMk id="2" creationId="{F3C12F41-0DF0-B7A7-89B9-BD55D974BC54}"/>
          </ac:spMkLst>
        </pc:spChg>
        <pc:spChg chg="del">
          <ac:chgData name="Mohammad,Sajida" userId="S::s546648@nwmissouri.edu::ba87b2c1-b24d-4384-be46-f5b0c3bdbbb2" providerId="AD" clId="Web-{BC4D13E4-00F7-4383-A8CA-2B0F7B432459}" dt="2023-02-05T21:33:23.863" v="274"/>
          <ac:spMkLst>
            <pc:docMk/>
            <pc:sldMk cId="3593685462" sldId="265"/>
            <ac:spMk id="4" creationId="{23408F6C-5F96-5D8D-5BDA-6EB069D7B081}"/>
          </ac:spMkLst>
        </pc:spChg>
        <pc:spChg chg="add mod">
          <ac:chgData name="Mohammad,Sajida" userId="S::s546648@nwmissouri.edu::ba87b2c1-b24d-4384-be46-f5b0c3bdbbb2" providerId="AD" clId="Web-{BC4D13E4-00F7-4383-A8CA-2B0F7B432459}" dt="2023-02-06T03:14:47.629" v="675"/>
          <ac:spMkLst>
            <pc:docMk/>
            <pc:sldMk cId="3593685462" sldId="265"/>
            <ac:spMk id="4" creationId="{C416CBA5-78D6-319F-3BF3-C69AF019F279}"/>
          </ac:spMkLst>
        </pc:spChg>
        <pc:spChg chg="add mod">
          <ac:chgData name="Mohammad,Sajida" userId="S::s546648@nwmissouri.edu::ba87b2c1-b24d-4384-be46-f5b0c3bdbbb2" providerId="AD" clId="Web-{BC4D13E4-00F7-4383-A8CA-2B0F7B432459}" dt="2023-02-05T21:35:09.726" v="317" actId="20577"/>
          <ac:spMkLst>
            <pc:docMk/>
            <pc:sldMk cId="3593685462" sldId="265"/>
            <ac:spMk id="6" creationId="{CDB39439-BECF-A5E3-E9B3-E913D7CDD2F2}"/>
          </ac:spMkLst>
        </pc:spChg>
      </pc:sldChg>
      <pc:sldChg chg="addSp delSp modSp">
        <pc:chgData name="Mohammad,Sajida" userId="S::s546648@nwmissouri.edu::ba87b2c1-b24d-4384-be46-f5b0c3bdbbb2" providerId="AD" clId="Web-{BC4D13E4-00F7-4383-A8CA-2B0F7B432459}" dt="2023-02-06T03:14:47.629" v="675"/>
        <pc:sldMkLst>
          <pc:docMk/>
          <pc:sldMk cId="314105073" sldId="266"/>
        </pc:sldMkLst>
        <pc:spChg chg="mod">
          <ac:chgData name="Mohammad,Sajida" userId="S::s546648@nwmissouri.edu::ba87b2c1-b24d-4384-be46-f5b0c3bdbbb2" providerId="AD" clId="Web-{BC4D13E4-00F7-4383-A8CA-2B0F7B432459}" dt="2023-02-05T21:38:26.451" v="366" actId="20577"/>
          <ac:spMkLst>
            <pc:docMk/>
            <pc:sldMk cId="314105073" sldId="266"/>
            <ac:spMk id="2" creationId="{29B09BCE-E1BE-9F96-B575-6BA8B9CE2CCA}"/>
          </ac:spMkLst>
        </pc:spChg>
        <pc:spChg chg="add mod">
          <ac:chgData name="Mohammad,Sajida" userId="S::s546648@nwmissouri.edu::ba87b2c1-b24d-4384-be46-f5b0c3bdbbb2" providerId="AD" clId="Web-{BC4D13E4-00F7-4383-A8CA-2B0F7B432459}" dt="2023-02-06T03:14:47.629" v="675"/>
          <ac:spMkLst>
            <pc:docMk/>
            <pc:sldMk cId="314105073" sldId="266"/>
            <ac:spMk id="3" creationId="{89D9D319-8A86-C812-C25A-77D91FDDD116}"/>
          </ac:spMkLst>
        </pc:spChg>
        <pc:spChg chg="add mod">
          <ac:chgData name="Mohammad,Sajida" userId="S::s546648@nwmissouri.edu::ba87b2c1-b24d-4384-be46-f5b0c3bdbbb2" providerId="AD" clId="Web-{BC4D13E4-00F7-4383-A8CA-2B0F7B432459}" dt="2023-02-05T21:35:00.600" v="310" actId="20577"/>
          <ac:spMkLst>
            <pc:docMk/>
            <pc:sldMk cId="314105073" sldId="266"/>
            <ac:spMk id="4" creationId="{744A4965-CF0C-7BB1-62F4-EBE9333A6F67}"/>
          </ac:spMkLst>
        </pc:spChg>
        <pc:spChg chg="del">
          <ac:chgData name="Mohammad,Sajida" userId="S::s546648@nwmissouri.edu::ba87b2c1-b24d-4384-be46-f5b0c3bdbbb2" providerId="AD" clId="Web-{BC4D13E4-00F7-4383-A8CA-2B0F7B432459}" dt="2023-02-05T21:33:30.957" v="276"/>
          <ac:spMkLst>
            <pc:docMk/>
            <pc:sldMk cId="314105073" sldId="266"/>
            <ac:spMk id="6" creationId="{13E45524-86D1-05A6-927C-D5F1076307F4}"/>
          </ac:spMkLst>
        </pc:spChg>
        <pc:spChg chg="mod">
          <ac:chgData name="Mohammad,Sajida" userId="S::s546648@nwmissouri.edu::ba87b2c1-b24d-4384-be46-f5b0c3bdbbb2" providerId="AD" clId="Web-{BC4D13E4-00F7-4383-A8CA-2B0F7B432459}" dt="2023-02-05T21:36:43.088" v="357" actId="20577"/>
          <ac:spMkLst>
            <pc:docMk/>
            <pc:sldMk cId="314105073" sldId="266"/>
            <ac:spMk id="7" creationId="{BF7DEA50-E060-8FBE-E063-C139DE1B2FB0}"/>
          </ac:spMkLst>
        </pc:spChg>
      </pc:sldChg>
      <pc:sldChg chg="addSp delSp modSp">
        <pc:chgData name="Mohammad,Sajida" userId="S::s546648@nwmissouri.edu::ba87b2c1-b24d-4384-be46-f5b0c3bdbbb2" providerId="AD" clId="Web-{BC4D13E4-00F7-4383-A8CA-2B0F7B432459}" dt="2023-02-06T03:14:47.629" v="675"/>
        <pc:sldMkLst>
          <pc:docMk/>
          <pc:sldMk cId="1071318056" sldId="267"/>
        </pc:sldMkLst>
        <pc:spChg chg="mod">
          <ac:chgData name="Mohammad,Sajida" userId="S::s546648@nwmissouri.edu::ba87b2c1-b24d-4384-be46-f5b0c3bdbbb2" providerId="AD" clId="Web-{BC4D13E4-00F7-4383-A8CA-2B0F7B432459}" dt="2023-02-05T21:38:30.826" v="367" actId="20577"/>
          <ac:spMkLst>
            <pc:docMk/>
            <pc:sldMk cId="1071318056" sldId="267"/>
            <ac:spMk id="2" creationId="{FE1254A2-C373-84CF-60FB-78E5C4931DC2}"/>
          </ac:spMkLst>
        </pc:spChg>
        <pc:spChg chg="add mod">
          <ac:chgData name="Mohammad,Sajida" userId="S::s546648@nwmissouri.edu::ba87b2c1-b24d-4384-be46-f5b0c3bdbbb2" providerId="AD" clId="Web-{BC4D13E4-00F7-4383-A8CA-2B0F7B432459}" dt="2023-02-06T03:14:47.629" v="675"/>
          <ac:spMkLst>
            <pc:docMk/>
            <pc:sldMk cId="1071318056" sldId="267"/>
            <ac:spMk id="4" creationId="{AAB9368D-5D5B-15A0-B891-2F6489D5A612}"/>
          </ac:spMkLst>
        </pc:spChg>
        <pc:spChg chg="del">
          <ac:chgData name="Mohammad,Sajida" userId="S::s546648@nwmissouri.edu::ba87b2c1-b24d-4384-be46-f5b0c3bdbbb2" providerId="AD" clId="Web-{BC4D13E4-00F7-4383-A8CA-2B0F7B432459}" dt="2023-02-05T21:33:35.691" v="278"/>
          <ac:spMkLst>
            <pc:docMk/>
            <pc:sldMk cId="1071318056" sldId="267"/>
            <ac:spMk id="6" creationId="{BC4E652F-F834-6D0E-89A4-3C187588E1D6}"/>
          </ac:spMkLst>
        </pc:spChg>
        <pc:spChg chg="mod">
          <ac:chgData name="Mohammad,Sajida" userId="S::s546648@nwmissouri.edu::ba87b2c1-b24d-4384-be46-f5b0c3bdbbb2" providerId="AD" clId="Web-{BC4D13E4-00F7-4383-A8CA-2B0F7B432459}" dt="2023-02-05T21:36:48.651" v="359" actId="20577"/>
          <ac:spMkLst>
            <pc:docMk/>
            <pc:sldMk cId="1071318056" sldId="267"/>
            <ac:spMk id="7" creationId="{8F940CAA-A50A-2C11-D677-3E9B56B38221}"/>
          </ac:spMkLst>
        </pc:spChg>
        <pc:spChg chg="add mod">
          <ac:chgData name="Mohammad,Sajida" userId="S::s546648@nwmissouri.edu::ba87b2c1-b24d-4384-be46-f5b0c3bdbbb2" providerId="AD" clId="Web-{BC4D13E4-00F7-4383-A8CA-2B0F7B432459}" dt="2023-02-05T21:34:53.787" v="305" actId="20577"/>
          <ac:spMkLst>
            <pc:docMk/>
            <pc:sldMk cId="1071318056" sldId="267"/>
            <ac:spMk id="8" creationId="{6139A7CF-E1DF-FC7A-95C0-F7326E635ABB}"/>
          </ac:spMkLst>
        </pc:spChg>
      </pc:sldChg>
      <pc:sldChg chg="addSp delSp modSp">
        <pc:chgData name="Mohammad,Sajida" userId="S::s546648@nwmissouri.edu::ba87b2c1-b24d-4384-be46-f5b0c3bdbbb2" providerId="AD" clId="Web-{BC4D13E4-00F7-4383-A8CA-2B0F7B432459}" dt="2023-02-06T03:14:24.800" v="673"/>
        <pc:sldMkLst>
          <pc:docMk/>
          <pc:sldMk cId="181631027" sldId="268"/>
        </pc:sldMkLst>
        <pc:spChg chg="mod">
          <ac:chgData name="Mohammad,Sajida" userId="S::s546648@nwmissouri.edu::ba87b2c1-b24d-4384-be46-f5b0c3bdbbb2" providerId="AD" clId="Web-{BC4D13E4-00F7-4383-A8CA-2B0F7B432459}" dt="2023-02-05T21:25:29.013" v="105" actId="14100"/>
          <ac:spMkLst>
            <pc:docMk/>
            <pc:sldMk cId="181631027" sldId="268"/>
            <ac:spMk id="6" creationId="{AF6FB58E-14C9-BABC-170D-E9D00010A915}"/>
          </ac:spMkLst>
        </pc:spChg>
        <pc:spChg chg="add del">
          <ac:chgData name="Mohammad,Sajida" userId="S::s546648@nwmissouri.edu::ba87b2c1-b24d-4384-be46-f5b0c3bdbbb2" providerId="AD" clId="Web-{BC4D13E4-00F7-4383-A8CA-2B0F7B432459}" dt="2023-02-05T21:21:27.769" v="5"/>
          <ac:spMkLst>
            <pc:docMk/>
            <pc:sldMk cId="181631027" sldId="268"/>
            <ac:spMk id="7" creationId="{34E45CC5-33B6-383F-AAE1-250664478B36}"/>
          </ac:spMkLst>
        </pc:spChg>
        <pc:spChg chg="add mod">
          <ac:chgData name="Mohammad,Sajida" userId="S::s546648@nwmissouri.edu::ba87b2c1-b24d-4384-be46-f5b0c3bdbbb2" providerId="AD" clId="Web-{BC4D13E4-00F7-4383-A8CA-2B0F7B432459}" dt="2023-02-06T03:14:19.347" v="672"/>
          <ac:spMkLst>
            <pc:docMk/>
            <pc:sldMk cId="181631027" sldId="268"/>
            <ac:spMk id="7" creationId="{81C0869D-947C-35BD-67F6-96AE7E771CB0}"/>
          </ac:spMkLst>
        </pc:spChg>
        <pc:spChg chg="mod">
          <ac:chgData name="Mohammad,Sajida" userId="S::s546648@nwmissouri.edu::ba87b2c1-b24d-4384-be46-f5b0c3bdbbb2" providerId="AD" clId="Web-{BC4D13E4-00F7-4383-A8CA-2B0F7B432459}" dt="2023-02-05T21:26:08.092" v="116" actId="14100"/>
          <ac:spMkLst>
            <pc:docMk/>
            <pc:sldMk cId="181631027" sldId="268"/>
            <ac:spMk id="8" creationId="{CC11139D-F737-3BC1-42EE-01C877684E98}"/>
          </ac:spMkLst>
        </pc:spChg>
        <pc:spChg chg="mod">
          <ac:chgData name="Mohammad,Sajida" userId="S::s546648@nwmissouri.edu::ba87b2c1-b24d-4384-be46-f5b0c3bdbbb2" providerId="AD" clId="Web-{BC4D13E4-00F7-4383-A8CA-2B0F7B432459}" dt="2023-02-05T21:23:29.618" v="54" actId="1076"/>
          <ac:spMkLst>
            <pc:docMk/>
            <pc:sldMk cId="181631027" sldId="268"/>
            <ac:spMk id="9" creationId="{510CA031-F80B-2A54-8751-3D629E87B564}"/>
          </ac:spMkLst>
        </pc:spChg>
        <pc:spChg chg="mod">
          <ac:chgData name="Mohammad,Sajida" userId="S::s546648@nwmissouri.edu::ba87b2c1-b24d-4384-be46-f5b0c3bdbbb2" providerId="AD" clId="Web-{BC4D13E4-00F7-4383-A8CA-2B0F7B432459}" dt="2023-02-05T21:37:46.371" v="363" actId="20577"/>
          <ac:spMkLst>
            <pc:docMk/>
            <pc:sldMk cId="181631027" sldId="268"/>
            <ac:spMk id="10" creationId="{8F5526EA-9226-D246-0D21-40302CEAC20D}"/>
          </ac:spMkLst>
        </pc:spChg>
        <pc:spChg chg="mod">
          <ac:chgData name="Mohammad,Sajida" userId="S::s546648@nwmissouri.edu::ba87b2c1-b24d-4384-be46-f5b0c3bdbbb2" providerId="AD" clId="Web-{BC4D13E4-00F7-4383-A8CA-2B0F7B432459}" dt="2023-02-05T21:25:18.622" v="103" actId="14100"/>
          <ac:spMkLst>
            <pc:docMk/>
            <pc:sldMk cId="181631027" sldId="268"/>
            <ac:spMk id="11" creationId="{F29E3C2D-C26C-1D48-30B2-050D0ADC63B1}"/>
          </ac:spMkLst>
        </pc:spChg>
        <pc:spChg chg="mod">
          <ac:chgData name="Mohammad,Sajida" userId="S::s546648@nwmissouri.edu::ba87b2c1-b24d-4384-be46-f5b0c3bdbbb2" providerId="AD" clId="Web-{BC4D13E4-00F7-4383-A8CA-2B0F7B432459}" dt="2023-02-05T21:25:56.279" v="113" actId="14100"/>
          <ac:spMkLst>
            <pc:docMk/>
            <pc:sldMk cId="181631027" sldId="268"/>
            <ac:spMk id="13" creationId="{B9D3EC09-1E14-4BE8-28DB-7D791FAF43A1}"/>
          </ac:spMkLst>
        </pc:spChg>
        <pc:spChg chg="del">
          <ac:chgData name="Mohammad,Sajida" userId="S::s546648@nwmissouri.edu::ba87b2c1-b24d-4384-be46-f5b0c3bdbbb2" providerId="AD" clId="Web-{BC4D13E4-00F7-4383-A8CA-2B0F7B432459}" dt="2023-02-05T21:21:20.706" v="3"/>
          <ac:spMkLst>
            <pc:docMk/>
            <pc:sldMk cId="181631027" sldId="268"/>
            <ac:spMk id="14" creationId="{07E24F15-A31F-0BF1-4B18-F57183D1781D}"/>
          </ac:spMkLst>
        </pc:spChg>
        <pc:spChg chg="del">
          <ac:chgData name="Mohammad,Sajida" userId="S::s546648@nwmissouri.edu::ba87b2c1-b24d-4384-be46-f5b0c3bdbbb2" providerId="AD" clId="Web-{BC4D13E4-00F7-4383-A8CA-2B0F7B432459}" dt="2023-02-06T03:14:24.800" v="673"/>
          <ac:spMkLst>
            <pc:docMk/>
            <pc:sldMk cId="181631027" sldId="268"/>
            <ac:spMk id="16" creationId="{16FD01FE-7A77-7041-9505-6CF11FA31B38}"/>
          </ac:spMkLst>
        </pc:spChg>
        <pc:spChg chg="add mod">
          <ac:chgData name="Mohammad,Sajida" userId="S::s546648@nwmissouri.edu::ba87b2c1-b24d-4384-be46-f5b0c3bdbbb2" providerId="AD" clId="Web-{BC4D13E4-00F7-4383-A8CA-2B0F7B432459}" dt="2023-02-05T21:26:33.437" v="126" actId="20577"/>
          <ac:spMkLst>
            <pc:docMk/>
            <pc:sldMk cId="181631027" sldId="268"/>
            <ac:spMk id="17" creationId="{3576364A-A103-823F-5D7D-CB92A58C9BF7}"/>
          </ac:spMkLst>
        </pc:spChg>
        <pc:picChg chg="mod">
          <ac:chgData name="Mohammad,Sajida" userId="S::s546648@nwmissouri.edu::ba87b2c1-b24d-4384-be46-f5b0c3bdbbb2" providerId="AD" clId="Web-{BC4D13E4-00F7-4383-A8CA-2B0F7B432459}" dt="2023-02-05T21:25:35.247" v="107" actId="1076"/>
          <ac:picMkLst>
            <pc:docMk/>
            <pc:sldMk cId="181631027" sldId="268"/>
            <ac:picMk id="2" creationId="{3BDA959C-238D-239E-ED52-E773678CA94B}"/>
          </ac:picMkLst>
        </pc:picChg>
        <pc:picChg chg="mod">
          <ac:chgData name="Mohammad,Sajida" userId="S::s546648@nwmissouri.edu::ba87b2c1-b24d-4384-be46-f5b0c3bdbbb2" providerId="AD" clId="Web-{BC4D13E4-00F7-4383-A8CA-2B0F7B432459}" dt="2023-02-05T21:26:43.156" v="128" actId="14100"/>
          <ac:picMkLst>
            <pc:docMk/>
            <pc:sldMk cId="181631027" sldId="268"/>
            <ac:picMk id="3" creationId="{F2FBE2D1-00F6-59D8-F5C0-B465C0AA0919}"/>
          </ac:picMkLst>
        </pc:picChg>
        <pc:picChg chg="mod">
          <ac:chgData name="Mohammad,Sajida" userId="S::s546648@nwmissouri.edu::ba87b2c1-b24d-4384-be46-f5b0c3bdbbb2" providerId="AD" clId="Web-{BC4D13E4-00F7-4383-A8CA-2B0F7B432459}" dt="2023-02-05T21:26:10.889" v="117" actId="1076"/>
          <ac:picMkLst>
            <pc:docMk/>
            <pc:sldMk cId="181631027" sldId="268"/>
            <ac:picMk id="4" creationId="{4346F140-FC35-9C38-5014-6E9177FD5FD8}"/>
          </ac:picMkLst>
        </pc:picChg>
        <pc:picChg chg="mod">
          <ac:chgData name="Mohammad,Sajida" userId="S::s546648@nwmissouri.edu::ba87b2c1-b24d-4384-be46-f5b0c3bdbbb2" providerId="AD" clId="Web-{BC4D13E4-00F7-4383-A8CA-2B0F7B432459}" dt="2023-02-05T21:25:53.310" v="112" actId="1076"/>
          <ac:picMkLst>
            <pc:docMk/>
            <pc:sldMk cId="181631027" sldId="268"/>
            <ac:picMk id="5" creationId="{834FE83D-E494-BE55-A429-7D2E873102EB}"/>
          </ac:picMkLst>
        </pc:picChg>
        <pc:picChg chg="mod">
          <ac:chgData name="Mohammad,Sajida" userId="S::s546648@nwmissouri.edu::ba87b2c1-b24d-4384-be46-f5b0c3bdbbb2" providerId="AD" clId="Web-{BC4D13E4-00F7-4383-A8CA-2B0F7B432459}" dt="2023-02-05T21:25:42.326" v="109" actId="14100"/>
          <ac:picMkLst>
            <pc:docMk/>
            <pc:sldMk cId="181631027" sldId="268"/>
            <ac:picMk id="12" creationId="{CB070020-C1B6-2C95-18A5-84CC79B97675}"/>
          </ac:picMkLst>
        </pc:picChg>
      </pc:sldChg>
      <pc:sldChg chg="del">
        <pc:chgData name="Mohammad,Sajida" userId="S::s546648@nwmissouri.edu::ba87b2c1-b24d-4384-be46-f5b0c3bdbbb2" providerId="AD" clId="Web-{BC4D13E4-00F7-4383-A8CA-2B0F7B432459}" dt="2023-02-05T21:37:14.261" v="361"/>
        <pc:sldMkLst>
          <pc:docMk/>
          <pc:sldMk cId="3923683737" sldId="274"/>
        </pc:sldMkLst>
      </pc:sldChg>
      <pc:sldChg chg="addSp modSp">
        <pc:chgData name="Mohammad,Sajida" userId="S::s546648@nwmissouri.edu::ba87b2c1-b24d-4384-be46-f5b0c3bdbbb2" providerId="AD" clId="Web-{BC4D13E4-00F7-4383-A8CA-2B0F7B432459}" dt="2023-02-06T03:14:47.629" v="675"/>
        <pc:sldMkLst>
          <pc:docMk/>
          <pc:sldMk cId="905203795" sldId="275"/>
        </pc:sldMkLst>
        <pc:spChg chg="add mod">
          <ac:chgData name="Mohammad,Sajida" userId="S::s546648@nwmissouri.edu::ba87b2c1-b24d-4384-be46-f5b0c3bdbbb2" providerId="AD" clId="Web-{BC4D13E4-00F7-4383-A8CA-2B0F7B432459}" dt="2023-02-06T03:14:47.629" v="675"/>
          <ac:spMkLst>
            <pc:docMk/>
            <pc:sldMk cId="905203795" sldId="275"/>
            <ac:spMk id="2" creationId="{61C44C4D-FEB1-EB2C-0B52-12A1CBEFF4FA}"/>
          </ac:spMkLst>
        </pc:spChg>
      </pc:sldChg>
      <pc:sldChg chg="del">
        <pc:chgData name="Mohammad,Sajida" userId="S::s546648@nwmissouri.edu::ba87b2c1-b24d-4384-be46-f5b0c3bdbbb2" providerId="AD" clId="Web-{BC4D13E4-00F7-4383-A8CA-2B0F7B432459}" dt="2023-02-06T02:56:34.216" v="610"/>
        <pc:sldMkLst>
          <pc:docMk/>
          <pc:sldMk cId="2967526169" sldId="276"/>
        </pc:sldMkLst>
      </pc:sldChg>
      <pc:sldChg chg="addSp delSp modSp">
        <pc:chgData name="Mohammad,Sajida" userId="S::s546648@nwmissouri.edu::ba87b2c1-b24d-4384-be46-f5b0c3bdbbb2" providerId="AD" clId="Web-{BC4D13E4-00F7-4383-A8CA-2B0F7B432459}" dt="2023-02-06T03:14:47.629" v="675"/>
        <pc:sldMkLst>
          <pc:docMk/>
          <pc:sldMk cId="862356415" sldId="278"/>
        </pc:sldMkLst>
        <pc:spChg chg="add mod">
          <ac:chgData name="Mohammad,Sajida" userId="S::s546648@nwmissouri.edu::ba87b2c1-b24d-4384-be46-f5b0c3bdbbb2" providerId="AD" clId="Web-{BC4D13E4-00F7-4383-A8CA-2B0F7B432459}" dt="2023-02-06T03:14:47.629" v="675"/>
          <ac:spMkLst>
            <pc:docMk/>
            <pc:sldMk cId="862356415" sldId="278"/>
            <ac:spMk id="3" creationId="{BF92C45D-71DE-B1BC-BD63-1E8C3C0A449A}"/>
          </ac:spMkLst>
        </pc:spChg>
        <pc:spChg chg="add mod">
          <ac:chgData name="Mohammad,Sajida" userId="S::s546648@nwmissouri.edu::ba87b2c1-b24d-4384-be46-f5b0c3bdbbb2" providerId="AD" clId="Web-{BC4D13E4-00F7-4383-A8CA-2B0F7B432459}" dt="2023-02-05T21:34:40.803" v="302" actId="20577"/>
          <ac:spMkLst>
            <pc:docMk/>
            <pc:sldMk cId="862356415" sldId="278"/>
            <ac:spMk id="5" creationId="{850EF06A-6980-4C8E-07E8-CB17AE206F92}"/>
          </ac:spMkLst>
        </pc:spChg>
        <pc:spChg chg="mod">
          <ac:chgData name="Mohammad,Sajida" userId="S::s546648@nwmissouri.edu::ba87b2c1-b24d-4384-be46-f5b0c3bdbbb2" providerId="AD" clId="Web-{BC4D13E4-00F7-4383-A8CA-2B0F7B432459}" dt="2023-02-05T21:37:02.214" v="360" actId="20577"/>
          <ac:spMkLst>
            <pc:docMk/>
            <pc:sldMk cId="862356415" sldId="278"/>
            <ac:spMk id="6" creationId="{011EC80A-F120-A605-80D3-FA685928D7BD}"/>
          </ac:spMkLst>
        </pc:spChg>
        <pc:spChg chg="del">
          <ac:chgData name="Mohammad,Sajida" userId="S::s546648@nwmissouri.edu::ba87b2c1-b24d-4384-be46-f5b0c3bdbbb2" providerId="AD" clId="Web-{BC4D13E4-00F7-4383-A8CA-2B0F7B432459}" dt="2023-02-05T21:34:02.630" v="287"/>
          <ac:spMkLst>
            <pc:docMk/>
            <pc:sldMk cId="862356415" sldId="278"/>
            <ac:spMk id="10" creationId="{E0997F0C-5A62-F74E-06B7-C1D25F6548F1}"/>
          </ac:spMkLst>
        </pc:spChg>
      </pc:sldChg>
      <pc:sldChg chg="addSp delSp modSp">
        <pc:chgData name="Mohammad,Sajida" userId="S::s546648@nwmissouri.edu::ba87b2c1-b24d-4384-be46-f5b0c3bdbbb2" providerId="AD" clId="Web-{BC4D13E4-00F7-4383-A8CA-2B0F7B432459}" dt="2023-02-06T03:14:47.629" v="675"/>
        <pc:sldMkLst>
          <pc:docMk/>
          <pc:sldMk cId="1573290052" sldId="279"/>
        </pc:sldMkLst>
        <pc:spChg chg="mod">
          <ac:chgData name="Mohammad,Sajida" userId="S::s546648@nwmissouri.edu::ba87b2c1-b24d-4384-be46-f5b0c3bdbbb2" providerId="AD" clId="Web-{BC4D13E4-00F7-4383-A8CA-2B0F7B432459}" dt="2023-02-06T03:10:01.931" v="671" actId="20577"/>
          <ac:spMkLst>
            <pc:docMk/>
            <pc:sldMk cId="1573290052" sldId="279"/>
            <ac:spMk id="3" creationId="{A48C87F7-2A6C-DB5B-64C8-91932D83CE25}"/>
          </ac:spMkLst>
        </pc:spChg>
        <pc:spChg chg="add del mod">
          <ac:chgData name="Mohammad,Sajida" userId="S::s546648@nwmissouri.edu::ba87b2c1-b24d-4384-be46-f5b0c3bdbbb2" providerId="AD" clId="Web-{BC4D13E4-00F7-4383-A8CA-2B0F7B432459}" dt="2023-02-06T02:53:23.975" v="415"/>
          <ac:spMkLst>
            <pc:docMk/>
            <pc:sldMk cId="1573290052" sldId="279"/>
            <ac:spMk id="5" creationId="{9C6C6ED5-E7F1-BD79-097C-B1A9B4B7D3E7}"/>
          </ac:spMkLst>
        </pc:spChg>
        <pc:spChg chg="add mod">
          <ac:chgData name="Mohammad,Sajida" userId="S::s546648@nwmissouri.edu::ba87b2c1-b24d-4384-be46-f5b0c3bdbbb2" providerId="AD" clId="Web-{BC4D13E4-00F7-4383-A8CA-2B0F7B432459}" dt="2023-02-06T02:53:31.709" v="435" actId="20577"/>
          <ac:spMkLst>
            <pc:docMk/>
            <pc:sldMk cId="1573290052" sldId="279"/>
            <ac:spMk id="6" creationId="{55FB6712-34A4-004C-7B6E-21FA479FFE4E}"/>
          </ac:spMkLst>
        </pc:spChg>
        <pc:spChg chg="add mod">
          <ac:chgData name="Mohammad,Sajida" userId="S::s546648@nwmissouri.edu::ba87b2c1-b24d-4384-be46-f5b0c3bdbbb2" providerId="AD" clId="Web-{BC4D13E4-00F7-4383-A8CA-2B0F7B432459}" dt="2023-02-06T03:14:47.629" v="675"/>
          <ac:spMkLst>
            <pc:docMk/>
            <pc:sldMk cId="1573290052" sldId="279"/>
            <ac:spMk id="7" creationId="{457B8A86-0B72-DC74-396A-6E1FE90C28CD}"/>
          </ac:spMkLst>
        </pc:spChg>
        <pc:spChg chg="del">
          <ac:chgData name="Mohammad,Sajida" userId="S::s546648@nwmissouri.edu::ba87b2c1-b24d-4384-be46-f5b0c3bdbbb2" providerId="AD" clId="Web-{BC4D13E4-00F7-4383-A8CA-2B0F7B432459}" dt="2023-02-05T21:33:56.614" v="285"/>
          <ac:spMkLst>
            <pc:docMk/>
            <pc:sldMk cId="1573290052" sldId="279"/>
            <ac:spMk id="7" creationId="{F2FE629E-CD08-70AA-84EC-2623FE1771C4}"/>
          </ac:spMkLst>
        </pc:spChg>
      </pc:sldChg>
      <pc:sldChg chg="addSp delSp modSp">
        <pc:chgData name="Mohammad,Sajida" userId="S::s546648@nwmissouri.edu::ba87b2c1-b24d-4384-be46-f5b0c3bdbbb2" providerId="AD" clId="Web-{BC4D13E4-00F7-4383-A8CA-2B0F7B432459}" dt="2023-02-06T03:14:47.629" v="675"/>
        <pc:sldMkLst>
          <pc:docMk/>
          <pc:sldMk cId="3212885507" sldId="280"/>
        </pc:sldMkLst>
        <pc:spChg chg="del">
          <ac:chgData name="Mohammad,Sajida" userId="S::s546648@nwmissouri.edu::ba87b2c1-b24d-4384-be46-f5b0c3bdbbb2" providerId="AD" clId="Web-{BC4D13E4-00F7-4383-A8CA-2B0F7B432459}" dt="2023-02-05T21:33:49.317" v="283"/>
          <ac:spMkLst>
            <pc:docMk/>
            <pc:sldMk cId="3212885507" sldId="280"/>
            <ac:spMk id="4" creationId="{45A7EF53-7C35-7E46-514E-DD90DC51140D}"/>
          </ac:spMkLst>
        </pc:spChg>
        <pc:spChg chg="add mod">
          <ac:chgData name="Mohammad,Sajida" userId="S::s546648@nwmissouri.edu::ba87b2c1-b24d-4384-be46-f5b0c3bdbbb2" providerId="AD" clId="Web-{BC4D13E4-00F7-4383-A8CA-2B0F7B432459}" dt="2023-02-05T21:34:24.396" v="296" actId="20577"/>
          <ac:spMkLst>
            <pc:docMk/>
            <pc:sldMk cId="3212885507" sldId="280"/>
            <ac:spMk id="16" creationId="{A39C237A-40F0-70A5-B9D2-CB41658EA250}"/>
          </ac:spMkLst>
        </pc:spChg>
        <pc:spChg chg="add mod">
          <ac:chgData name="Mohammad,Sajida" userId="S::s546648@nwmissouri.edu::ba87b2c1-b24d-4384-be46-f5b0c3bdbbb2" providerId="AD" clId="Web-{BC4D13E4-00F7-4383-A8CA-2B0F7B432459}" dt="2023-02-06T03:14:47.629" v="675"/>
          <ac:spMkLst>
            <pc:docMk/>
            <pc:sldMk cId="3212885507" sldId="280"/>
            <ac:spMk id="35" creationId="{1AB0F49B-0193-C777-5B98-7C2BD7A01F7A}"/>
          </ac:spMkLst>
        </pc:spChg>
      </pc:sldChg>
      <pc:sldChg chg="addSp delSp modSp">
        <pc:chgData name="Mohammad,Sajida" userId="S::s546648@nwmissouri.edu::ba87b2c1-b24d-4384-be46-f5b0c3bdbbb2" providerId="AD" clId="Web-{BC4D13E4-00F7-4383-A8CA-2B0F7B432459}" dt="2023-02-06T03:14:47.629" v="675"/>
        <pc:sldMkLst>
          <pc:docMk/>
          <pc:sldMk cId="198323688" sldId="281"/>
        </pc:sldMkLst>
        <pc:spChg chg="del mod">
          <ac:chgData name="Mohammad,Sajida" userId="S::s546648@nwmissouri.edu::ba87b2c1-b24d-4384-be46-f5b0c3bdbbb2" providerId="AD" clId="Web-{BC4D13E4-00F7-4383-A8CA-2B0F7B432459}" dt="2023-02-05T21:33:44.410" v="281"/>
          <ac:spMkLst>
            <pc:docMk/>
            <pc:sldMk cId="198323688" sldId="281"/>
            <ac:spMk id="3" creationId="{DCDF246C-A93D-C7EB-882E-94DC2B1C7F73}"/>
          </ac:spMkLst>
        </pc:spChg>
        <pc:spChg chg="add del mod">
          <ac:chgData name="Mohammad,Sajida" userId="S::s546648@nwmissouri.edu::ba87b2c1-b24d-4384-be46-f5b0c3bdbbb2" providerId="AD" clId="Web-{BC4D13E4-00F7-4383-A8CA-2B0F7B432459}" dt="2023-02-06T02:53:04.271" v="390"/>
          <ac:spMkLst>
            <pc:docMk/>
            <pc:sldMk cId="198323688" sldId="281"/>
            <ac:spMk id="15" creationId="{39CECB61-28B2-1393-1654-3924E3EF73B4}"/>
          </ac:spMkLst>
        </pc:spChg>
        <pc:spChg chg="add mod">
          <ac:chgData name="Mohammad,Sajida" userId="S::s546648@nwmissouri.edu::ba87b2c1-b24d-4384-be46-f5b0c3bdbbb2" providerId="AD" clId="Web-{BC4D13E4-00F7-4383-A8CA-2B0F7B432459}" dt="2023-02-06T02:53:12.162" v="413" actId="20577"/>
          <ac:spMkLst>
            <pc:docMk/>
            <pc:sldMk cId="198323688" sldId="281"/>
            <ac:spMk id="24" creationId="{1142CCEF-EB37-70C7-EBF9-66AF9ABC10DD}"/>
          </ac:spMkLst>
        </pc:spChg>
        <pc:spChg chg="add mod">
          <ac:chgData name="Mohammad,Sajida" userId="S::s546648@nwmissouri.edu::ba87b2c1-b24d-4384-be46-f5b0c3bdbbb2" providerId="AD" clId="Web-{BC4D13E4-00F7-4383-A8CA-2B0F7B432459}" dt="2023-02-06T03:14:47.629" v="675"/>
          <ac:spMkLst>
            <pc:docMk/>
            <pc:sldMk cId="198323688" sldId="281"/>
            <ac:spMk id="49" creationId="{0ED0DDD8-0EEC-783C-D364-D6452BEA81F1}"/>
          </ac:spMkLst>
        </pc:spChg>
      </pc:sldChg>
      <pc:sldChg chg="new del">
        <pc:chgData name="Mohammad,Sajida" userId="S::s546648@nwmissouri.edu::ba87b2c1-b24d-4384-be46-f5b0c3bdbbb2" providerId="AD" clId="Web-{BC4D13E4-00F7-4383-A8CA-2B0F7B432459}" dt="2023-02-05T21:27:55.398" v="130"/>
        <pc:sldMkLst>
          <pc:docMk/>
          <pc:sldMk cId="1740230130" sldId="282"/>
        </pc:sldMkLst>
      </pc:sldChg>
      <pc:sldChg chg="addSp delSp modSp add ord replId">
        <pc:chgData name="Mohammad,Sajida" userId="S::s546648@nwmissouri.edu::ba87b2c1-b24d-4384-be46-f5b0c3bdbbb2" providerId="AD" clId="Web-{BC4D13E4-00F7-4383-A8CA-2B0F7B432459}" dt="2023-02-06T03:14:38.113" v="674"/>
        <pc:sldMkLst>
          <pc:docMk/>
          <pc:sldMk cId="3006325575" sldId="282"/>
        </pc:sldMkLst>
        <pc:spChg chg="mod">
          <ac:chgData name="Mohammad,Sajida" userId="S::s546648@nwmissouri.edu::ba87b2c1-b24d-4384-be46-f5b0c3bdbbb2" providerId="AD" clId="Web-{BC4D13E4-00F7-4383-A8CA-2B0F7B432459}" dt="2023-02-05T21:28:23.868" v="138" actId="20577"/>
          <ac:spMkLst>
            <pc:docMk/>
            <pc:sldMk cId="3006325575" sldId="282"/>
            <ac:spMk id="2" creationId="{12684C0C-C435-37FD-873B-01A0746DE1A4}"/>
          </ac:spMkLst>
        </pc:spChg>
        <pc:spChg chg="mod">
          <ac:chgData name="Mohammad,Sajida" userId="S::s546648@nwmissouri.edu::ba87b2c1-b24d-4384-be46-f5b0c3bdbbb2" providerId="AD" clId="Web-{BC4D13E4-00F7-4383-A8CA-2B0F7B432459}" dt="2023-02-05T21:30:09.247" v="225" actId="20577"/>
          <ac:spMkLst>
            <pc:docMk/>
            <pc:sldMk cId="3006325575" sldId="282"/>
            <ac:spMk id="3" creationId="{A48C87F7-2A6C-DB5B-64C8-91932D83CE25}"/>
          </ac:spMkLst>
        </pc:spChg>
        <pc:spChg chg="add">
          <ac:chgData name="Mohammad,Sajida" userId="S::s546648@nwmissouri.edu::ba87b2c1-b24d-4384-be46-f5b0c3bdbbb2" providerId="AD" clId="Web-{BC4D13E4-00F7-4383-A8CA-2B0F7B432459}" dt="2023-02-06T03:04:06.872" v="663"/>
          <ac:spMkLst>
            <pc:docMk/>
            <pc:sldMk cId="3006325575" sldId="282"/>
            <ac:spMk id="5" creationId="{085101D0-C9F9-10F8-C55C-7DAA8DB1D18C}"/>
          </ac:spMkLst>
        </pc:spChg>
        <pc:spChg chg="add mod">
          <ac:chgData name="Mohammad,Sajida" userId="S::s546648@nwmissouri.edu::ba87b2c1-b24d-4384-be46-f5b0c3bdbbb2" providerId="AD" clId="Web-{BC4D13E4-00F7-4383-A8CA-2B0F7B432459}" dt="2023-02-06T03:14:38.113" v="674"/>
          <ac:spMkLst>
            <pc:docMk/>
            <pc:sldMk cId="3006325575" sldId="282"/>
            <ac:spMk id="6" creationId="{7D00D614-EFD7-8D16-4433-94F46F8300B9}"/>
          </ac:spMkLst>
        </pc:spChg>
        <pc:spChg chg="del mod">
          <ac:chgData name="Mohammad,Sajida" userId="S::s546648@nwmissouri.edu::ba87b2c1-b24d-4384-be46-f5b0c3bdbbb2" providerId="AD" clId="Web-{BC4D13E4-00F7-4383-A8CA-2B0F7B432459}" dt="2023-02-06T03:04:05.544" v="662"/>
          <ac:spMkLst>
            <pc:docMk/>
            <pc:sldMk cId="3006325575" sldId="282"/>
            <ac:spMk id="7" creationId="{F2FE629E-CD08-70AA-84EC-2623FE1771C4}"/>
          </ac:spMkLst>
        </pc:spChg>
      </pc:sldChg>
      <pc:sldChg chg="addSp modSp add replId">
        <pc:chgData name="Mohammad,Sajida" userId="S::s546648@nwmissouri.edu::ba87b2c1-b24d-4384-be46-f5b0c3bdbbb2" providerId="AD" clId="Web-{BC4D13E4-00F7-4383-A8CA-2B0F7B432459}" dt="2023-02-06T03:14:47.629" v="675"/>
        <pc:sldMkLst>
          <pc:docMk/>
          <pc:sldMk cId="1898534466" sldId="283"/>
        </pc:sldMkLst>
        <pc:spChg chg="add mod">
          <ac:chgData name="Mohammad,Sajida" userId="S::s546648@nwmissouri.edu::ba87b2c1-b24d-4384-be46-f5b0c3bdbbb2" providerId="AD" clId="Web-{BC4D13E4-00F7-4383-A8CA-2B0F7B432459}" dt="2023-02-06T03:14:47.629" v="675"/>
          <ac:spMkLst>
            <pc:docMk/>
            <pc:sldMk cId="1898534466" sldId="283"/>
            <ac:spMk id="7" creationId="{84F01367-CADF-464C-7CF6-3844210EE5B5}"/>
          </ac:spMkLst>
        </pc:spChg>
      </pc:sldChg>
      <pc:sldChg chg="addSp delSp modSp">
        <pc:chgData name="Mohammad,Sajida" userId="S::s546648@nwmissouri.edu::ba87b2c1-b24d-4384-be46-f5b0c3bdbbb2" providerId="AD" clId="Web-{BC4D13E4-00F7-4383-A8CA-2B0F7B432459}" dt="2023-02-06T03:14:47.629" v="675"/>
        <pc:sldMkLst>
          <pc:docMk/>
          <pc:sldMk cId="2806848684" sldId="284"/>
        </pc:sldMkLst>
        <pc:spChg chg="del">
          <ac:chgData name="Mohammad,Sajida" userId="S::s546648@nwmissouri.edu::ba87b2c1-b24d-4384-be46-f5b0c3bdbbb2" providerId="AD" clId="Web-{BC4D13E4-00F7-4383-A8CA-2B0F7B432459}" dt="2023-02-06T02:53:58.616" v="436"/>
          <ac:spMkLst>
            <pc:docMk/>
            <pc:sldMk cId="2806848684" sldId="284"/>
            <ac:spMk id="4" creationId="{13D75C6D-F0D5-DA36-8C7A-9CB1728EC64E}"/>
          </ac:spMkLst>
        </pc:spChg>
        <pc:spChg chg="add mod">
          <ac:chgData name="Mohammad,Sajida" userId="S::s546648@nwmissouri.edu::ba87b2c1-b24d-4384-be46-f5b0c3bdbbb2" providerId="AD" clId="Web-{BC4D13E4-00F7-4383-A8CA-2B0F7B432459}" dt="2023-02-06T02:54:05.710" v="452" actId="20577"/>
          <ac:spMkLst>
            <pc:docMk/>
            <pc:sldMk cId="2806848684" sldId="284"/>
            <ac:spMk id="6" creationId="{E5C7ECEF-0052-FA98-307D-4F3EB1BB69FB}"/>
          </ac:spMkLst>
        </pc:spChg>
        <pc:spChg chg="add mod">
          <ac:chgData name="Mohammad,Sajida" userId="S::s546648@nwmissouri.edu::ba87b2c1-b24d-4384-be46-f5b0c3bdbbb2" providerId="AD" clId="Web-{BC4D13E4-00F7-4383-A8CA-2B0F7B432459}" dt="2023-02-06T03:14:47.629" v="675"/>
          <ac:spMkLst>
            <pc:docMk/>
            <pc:sldMk cId="2806848684" sldId="284"/>
            <ac:spMk id="7" creationId="{AA8C309C-A926-6FD6-F5FB-A95D35D9F838}"/>
          </ac:spMkLst>
        </pc:spChg>
      </pc:sldChg>
      <pc:sldChg chg="addSp delSp modSp">
        <pc:chgData name="Mohammad,Sajida" userId="S::s546648@nwmissouri.edu::ba87b2c1-b24d-4384-be46-f5b0c3bdbbb2" providerId="AD" clId="Web-{BC4D13E4-00F7-4383-A8CA-2B0F7B432459}" dt="2023-02-06T03:14:47.629" v="675"/>
        <pc:sldMkLst>
          <pc:docMk/>
          <pc:sldMk cId="2744239484" sldId="286"/>
        </pc:sldMkLst>
        <pc:spChg chg="del mod">
          <ac:chgData name="Mohammad,Sajida" userId="S::s546648@nwmissouri.edu::ba87b2c1-b24d-4384-be46-f5b0c3bdbbb2" providerId="AD" clId="Web-{BC4D13E4-00F7-4383-A8CA-2B0F7B432459}" dt="2023-02-06T02:54:44.118" v="477"/>
          <ac:spMkLst>
            <pc:docMk/>
            <pc:sldMk cId="2744239484" sldId="286"/>
            <ac:spMk id="4" creationId="{AA7FCE24-4F97-879B-2333-37F50E47DCC5}"/>
          </ac:spMkLst>
        </pc:spChg>
        <pc:spChg chg="add mod">
          <ac:chgData name="Mohammad,Sajida" userId="S::s546648@nwmissouri.edu::ba87b2c1-b24d-4384-be46-f5b0c3bdbbb2" providerId="AD" clId="Web-{BC4D13E4-00F7-4383-A8CA-2B0F7B432459}" dt="2023-02-06T02:54:52.337" v="490" actId="20577"/>
          <ac:spMkLst>
            <pc:docMk/>
            <pc:sldMk cId="2744239484" sldId="286"/>
            <ac:spMk id="6" creationId="{AADCAC14-C498-F32C-771D-9798BE77599D}"/>
          </ac:spMkLst>
        </pc:spChg>
        <pc:spChg chg="add mod">
          <ac:chgData name="Mohammad,Sajida" userId="S::s546648@nwmissouri.edu::ba87b2c1-b24d-4384-be46-f5b0c3bdbbb2" providerId="AD" clId="Web-{BC4D13E4-00F7-4383-A8CA-2B0F7B432459}" dt="2023-02-06T03:14:47.629" v="675"/>
          <ac:spMkLst>
            <pc:docMk/>
            <pc:sldMk cId="2744239484" sldId="286"/>
            <ac:spMk id="7" creationId="{6D25CB1D-1844-A768-3F89-8B627C45CE62}"/>
          </ac:spMkLst>
        </pc:spChg>
      </pc:sldChg>
      <pc:sldChg chg="addSp delSp modSp">
        <pc:chgData name="Mohammad,Sajida" userId="S::s546648@nwmissouri.edu::ba87b2c1-b24d-4384-be46-f5b0c3bdbbb2" providerId="AD" clId="Web-{BC4D13E4-00F7-4383-A8CA-2B0F7B432459}" dt="2023-02-06T03:15:22.443" v="678" actId="20577"/>
        <pc:sldMkLst>
          <pc:docMk/>
          <pc:sldMk cId="3070158928" sldId="287"/>
        </pc:sldMkLst>
        <pc:spChg chg="mod">
          <ac:chgData name="Mohammad,Sajida" userId="S::s546648@nwmissouri.edu::ba87b2c1-b24d-4384-be46-f5b0c3bdbbb2" providerId="AD" clId="Web-{BC4D13E4-00F7-4383-A8CA-2B0F7B432459}" dt="2023-02-06T02:55:14.072" v="511" actId="20577"/>
          <ac:spMkLst>
            <pc:docMk/>
            <pc:sldMk cId="3070158928" sldId="287"/>
            <ac:spMk id="2" creationId="{5B0D5CF7-2E63-EE67-4153-3C40CBEB2A22}"/>
          </ac:spMkLst>
        </pc:spChg>
        <pc:spChg chg="mod">
          <ac:chgData name="Mohammad,Sajida" userId="S::s546648@nwmissouri.edu::ba87b2c1-b24d-4384-be46-f5b0c3bdbbb2" providerId="AD" clId="Web-{BC4D13E4-00F7-4383-A8CA-2B0F7B432459}" dt="2023-02-06T03:15:22.443" v="678" actId="20577"/>
          <ac:spMkLst>
            <pc:docMk/>
            <pc:sldMk cId="3070158928" sldId="287"/>
            <ac:spMk id="3" creationId="{7BE56A9C-1924-1ADD-4C8A-CBF9A0623B87}"/>
          </ac:spMkLst>
        </pc:spChg>
        <pc:spChg chg="del">
          <ac:chgData name="Mohammad,Sajida" userId="S::s546648@nwmissouri.edu::ba87b2c1-b24d-4384-be46-f5b0c3bdbbb2" providerId="AD" clId="Web-{BC4D13E4-00F7-4383-A8CA-2B0F7B432459}" dt="2023-02-06T02:55:20.744" v="512"/>
          <ac:spMkLst>
            <pc:docMk/>
            <pc:sldMk cId="3070158928" sldId="287"/>
            <ac:spMk id="4" creationId="{EF02709C-E168-5123-C205-E65CC5731BDD}"/>
          </ac:spMkLst>
        </pc:spChg>
        <pc:spChg chg="add mod">
          <ac:chgData name="Mohammad,Sajida" userId="S::s546648@nwmissouri.edu::ba87b2c1-b24d-4384-be46-f5b0c3bdbbb2" providerId="AD" clId="Web-{BC4D13E4-00F7-4383-A8CA-2B0F7B432459}" dt="2023-02-06T02:55:27.448" v="533" actId="20577"/>
          <ac:spMkLst>
            <pc:docMk/>
            <pc:sldMk cId="3070158928" sldId="287"/>
            <ac:spMk id="6" creationId="{B6EF7A88-5DF6-171D-2DF4-BA7D6C5FBF00}"/>
          </ac:spMkLst>
        </pc:spChg>
        <pc:spChg chg="add mod">
          <ac:chgData name="Mohammad,Sajida" userId="S::s546648@nwmissouri.edu::ba87b2c1-b24d-4384-be46-f5b0c3bdbbb2" providerId="AD" clId="Web-{BC4D13E4-00F7-4383-A8CA-2B0F7B432459}" dt="2023-02-06T03:14:47.629" v="675"/>
          <ac:spMkLst>
            <pc:docMk/>
            <pc:sldMk cId="3070158928" sldId="287"/>
            <ac:spMk id="7" creationId="{D6768145-7256-2063-99E2-B8C9A00D3F9B}"/>
          </ac:spMkLst>
        </pc:spChg>
      </pc:sldChg>
      <pc:sldChg chg="addSp delSp modSp">
        <pc:chgData name="Mohammad,Sajida" userId="S::s546648@nwmissouri.edu::ba87b2c1-b24d-4384-be46-f5b0c3bdbbb2" providerId="AD" clId="Web-{BC4D13E4-00F7-4383-A8CA-2B0F7B432459}" dt="2023-02-06T03:14:47.629" v="675"/>
        <pc:sldMkLst>
          <pc:docMk/>
          <pc:sldMk cId="1945865888" sldId="288"/>
        </pc:sldMkLst>
        <pc:spChg chg="add mod">
          <ac:chgData name="Mohammad,Sajida" userId="S::s546648@nwmissouri.edu::ba87b2c1-b24d-4384-be46-f5b0c3bdbbb2" providerId="AD" clId="Web-{BC4D13E4-00F7-4383-A8CA-2B0F7B432459}" dt="2023-02-06T02:55:55.792" v="577" actId="20577"/>
          <ac:spMkLst>
            <pc:docMk/>
            <pc:sldMk cId="1945865888" sldId="288"/>
            <ac:spMk id="11" creationId="{47C97469-22C3-9A53-C9FA-3648EABB06B7}"/>
          </ac:spMkLst>
        </pc:spChg>
        <pc:spChg chg="add mod">
          <ac:chgData name="Mohammad,Sajida" userId="S::s546648@nwmissouri.edu::ba87b2c1-b24d-4384-be46-f5b0c3bdbbb2" providerId="AD" clId="Web-{BC4D13E4-00F7-4383-A8CA-2B0F7B432459}" dt="2023-02-06T03:14:47.629" v="675"/>
          <ac:spMkLst>
            <pc:docMk/>
            <pc:sldMk cId="1945865888" sldId="288"/>
            <ac:spMk id="22" creationId="{8702E792-2F42-5FF2-0F08-1FAE26A29905}"/>
          </ac:spMkLst>
        </pc:spChg>
        <pc:spChg chg="del">
          <ac:chgData name="Mohammad,Sajida" userId="S::s546648@nwmissouri.edu::ba87b2c1-b24d-4384-be46-f5b0c3bdbbb2" providerId="AD" clId="Web-{BC4D13E4-00F7-4383-A8CA-2B0F7B432459}" dt="2023-02-06T02:55:48.198" v="554"/>
          <ac:spMkLst>
            <pc:docMk/>
            <pc:sldMk cId="1945865888" sldId="288"/>
            <ac:spMk id="45" creationId="{41DDFD07-0F37-1128-E194-A0914EBF98A6}"/>
          </ac:spMkLst>
        </pc:spChg>
      </pc:sldChg>
      <pc:sldChg chg="addSp modSp">
        <pc:chgData name="Mohammad,Sajida" userId="S::s546648@nwmissouri.edu::ba87b2c1-b24d-4384-be46-f5b0c3bdbbb2" providerId="AD" clId="Web-{BC4D13E4-00F7-4383-A8CA-2B0F7B432459}" dt="2023-02-06T03:14:47.629" v="675"/>
        <pc:sldMkLst>
          <pc:docMk/>
          <pc:sldMk cId="1666185885" sldId="289"/>
        </pc:sldMkLst>
        <pc:spChg chg="add">
          <ac:chgData name="Mohammad,Sajida" userId="S::s546648@nwmissouri.edu::ba87b2c1-b24d-4384-be46-f5b0c3bdbbb2" providerId="AD" clId="Web-{BC4D13E4-00F7-4383-A8CA-2B0F7B432459}" dt="2023-02-06T03:02:23.775" v="659"/>
          <ac:spMkLst>
            <pc:docMk/>
            <pc:sldMk cId="1666185885" sldId="289"/>
            <ac:spMk id="5" creationId="{EFBC993B-C084-4DD0-A763-1EDD7F377DA0}"/>
          </ac:spMkLst>
        </pc:spChg>
        <pc:spChg chg="add mod">
          <ac:chgData name="Mohammad,Sajida" userId="S::s546648@nwmissouri.edu::ba87b2c1-b24d-4384-be46-f5b0c3bdbbb2" providerId="AD" clId="Web-{BC4D13E4-00F7-4383-A8CA-2B0F7B432459}" dt="2023-02-06T03:14:47.629" v="675"/>
          <ac:spMkLst>
            <pc:docMk/>
            <pc:sldMk cId="1666185885" sldId="289"/>
            <ac:spMk id="6" creationId="{C127C382-1639-FAF0-4C12-E9AE448ED176}"/>
          </ac:spMkLst>
        </pc:spChg>
      </pc:sldChg>
      <pc:sldChg chg="addSp modSp">
        <pc:chgData name="Mohammad,Sajida" userId="S::s546648@nwmissouri.edu::ba87b2c1-b24d-4384-be46-f5b0c3bdbbb2" providerId="AD" clId="Web-{BC4D13E4-00F7-4383-A8CA-2B0F7B432459}" dt="2023-02-06T03:14:47.629" v="675"/>
        <pc:sldMkLst>
          <pc:docMk/>
          <pc:sldMk cId="1958748279" sldId="290"/>
        </pc:sldMkLst>
        <pc:spChg chg="add mod">
          <ac:chgData name="Mohammad,Sajida" userId="S::s546648@nwmissouri.edu::ba87b2c1-b24d-4384-be46-f5b0c3bdbbb2" providerId="AD" clId="Web-{BC4D13E4-00F7-4383-A8CA-2B0F7B432459}" dt="2023-02-06T03:14:47.629" v="675"/>
          <ac:spMkLst>
            <pc:docMk/>
            <pc:sldMk cId="1958748279" sldId="290"/>
            <ac:spMk id="4" creationId="{38A18138-C209-54BA-7D0F-944E4BE81166}"/>
          </ac:spMkLst>
        </pc:spChg>
      </pc:sldChg>
      <pc:sldChg chg="addSp delSp modSp">
        <pc:chgData name="Mohammad,Sajida" userId="S::s546648@nwmissouri.edu::ba87b2c1-b24d-4384-be46-f5b0c3bdbbb2" providerId="AD" clId="Web-{BC4D13E4-00F7-4383-A8CA-2B0F7B432459}" dt="2023-02-06T03:14:47.629" v="675"/>
        <pc:sldMkLst>
          <pc:docMk/>
          <pc:sldMk cId="3638254192" sldId="291"/>
        </pc:sldMkLst>
        <pc:spChg chg="add mod">
          <ac:chgData name="Mohammad,Sajida" userId="S::s546648@nwmissouri.edu::ba87b2c1-b24d-4384-be46-f5b0c3bdbbb2" providerId="AD" clId="Web-{BC4D13E4-00F7-4383-A8CA-2B0F7B432459}" dt="2023-02-06T02:54:30.243" v="475" actId="20577"/>
          <ac:spMkLst>
            <pc:docMk/>
            <pc:sldMk cId="3638254192" sldId="291"/>
            <ac:spMk id="3" creationId="{01DAC23C-492D-B70A-A293-6F8A0F0D48A8}"/>
          </ac:spMkLst>
        </pc:spChg>
        <pc:spChg chg="add mod">
          <ac:chgData name="Mohammad,Sajida" userId="S::s546648@nwmissouri.edu::ba87b2c1-b24d-4384-be46-f5b0c3bdbbb2" providerId="AD" clId="Web-{BC4D13E4-00F7-4383-A8CA-2B0F7B432459}" dt="2023-02-06T03:14:47.629" v="675"/>
          <ac:spMkLst>
            <pc:docMk/>
            <pc:sldMk cId="3638254192" sldId="291"/>
            <ac:spMk id="4" creationId="{727F4695-FC19-D18B-D72C-9893D84A9DEF}"/>
          </ac:spMkLst>
        </pc:spChg>
        <pc:spChg chg="mod">
          <ac:chgData name="Mohammad,Sajida" userId="S::s546648@nwmissouri.edu::ba87b2c1-b24d-4384-be46-f5b0c3bdbbb2" providerId="AD" clId="Web-{BC4D13E4-00F7-4383-A8CA-2B0F7B432459}" dt="2023-02-06T03:08:09.865" v="667" actId="20577"/>
          <ac:spMkLst>
            <pc:docMk/>
            <pc:sldMk cId="3638254192" sldId="291"/>
            <ac:spMk id="6" creationId="{BDD34268-EB65-53B6-A78E-76F6E42DA32F}"/>
          </ac:spMkLst>
        </pc:spChg>
        <pc:spChg chg="del">
          <ac:chgData name="Mohammad,Sajida" userId="S::s546648@nwmissouri.edu::ba87b2c1-b24d-4384-be46-f5b0c3bdbbb2" providerId="AD" clId="Web-{BC4D13E4-00F7-4383-A8CA-2B0F7B432459}" dt="2023-02-06T02:54:14.945" v="453"/>
          <ac:spMkLst>
            <pc:docMk/>
            <pc:sldMk cId="3638254192" sldId="291"/>
            <ac:spMk id="7" creationId="{7F90BB43-8B2F-5FFF-AD73-444EB8E9060E}"/>
          </ac:spMkLst>
        </pc:spChg>
      </pc:sldChg>
      <pc:sldChg chg="addSp delSp modSp">
        <pc:chgData name="Mohammad,Sajida" userId="S::s546648@nwmissouri.edu::ba87b2c1-b24d-4384-be46-f5b0c3bdbbb2" providerId="AD" clId="Web-{BC4D13E4-00F7-4383-A8CA-2B0F7B432459}" dt="2023-02-06T03:14:47.629" v="675"/>
        <pc:sldMkLst>
          <pc:docMk/>
          <pc:sldMk cId="749220093" sldId="292"/>
        </pc:sldMkLst>
        <pc:spChg chg="del">
          <ac:chgData name="Mohammad,Sajida" userId="S::s546648@nwmissouri.edu::ba87b2c1-b24d-4384-be46-f5b0c3bdbbb2" providerId="AD" clId="Web-{BC4D13E4-00F7-4383-A8CA-2B0F7B432459}" dt="2023-02-06T02:55:00.369" v="491"/>
          <ac:spMkLst>
            <pc:docMk/>
            <pc:sldMk cId="749220093" sldId="292"/>
            <ac:spMk id="6" creationId="{732A35D1-A40E-FDEF-E928-04FF1AA26339}"/>
          </ac:spMkLst>
        </pc:spChg>
        <pc:spChg chg="add mod">
          <ac:chgData name="Mohammad,Sajida" userId="S::s546648@nwmissouri.edu::ba87b2c1-b24d-4384-be46-f5b0c3bdbbb2" providerId="AD" clId="Web-{BC4D13E4-00F7-4383-A8CA-2B0F7B432459}" dt="2023-02-06T02:55:08.353" v="509" actId="20577"/>
          <ac:spMkLst>
            <pc:docMk/>
            <pc:sldMk cId="749220093" sldId="292"/>
            <ac:spMk id="7" creationId="{CEFA6016-CE41-D264-DE67-CF6029D3A692}"/>
          </ac:spMkLst>
        </pc:spChg>
        <pc:spChg chg="add mod">
          <ac:chgData name="Mohammad,Sajida" userId="S::s546648@nwmissouri.edu::ba87b2c1-b24d-4384-be46-f5b0c3bdbbb2" providerId="AD" clId="Web-{BC4D13E4-00F7-4383-A8CA-2B0F7B432459}" dt="2023-02-06T03:14:47.629" v="675"/>
          <ac:spMkLst>
            <pc:docMk/>
            <pc:sldMk cId="749220093" sldId="292"/>
            <ac:spMk id="8" creationId="{0658007A-BD4E-374F-B915-D0619A5E6BBD}"/>
          </ac:spMkLst>
        </pc:spChg>
      </pc:sldChg>
      <pc:sldChg chg="addSp delSp modSp">
        <pc:chgData name="Mohammad,Sajida" userId="S::s546648@nwmissouri.edu::ba87b2c1-b24d-4384-be46-f5b0c3bdbbb2" providerId="AD" clId="Web-{BC4D13E4-00F7-4383-A8CA-2B0F7B432459}" dt="2023-02-06T03:14:47.629" v="675"/>
        <pc:sldMkLst>
          <pc:docMk/>
          <pc:sldMk cId="1000740555" sldId="293"/>
        </pc:sldMkLst>
        <pc:spChg chg="add mod">
          <ac:chgData name="Mohammad,Sajida" userId="S::s546648@nwmissouri.edu::ba87b2c1-b24d-4384-be46-f5b0c3bdbbb2" providerId="AD" clId="Web-{BC4D13E4-00F7-4383-A8CA-2B0F7B432459}" dt="2023-02-06T02:55:39.698" v="553" actId="20577"/>
          <ac:spMkLst>
            <pc:docMk/>
            <pc:sldMk cId="1000740555" sldId="293"/>
            <ac:spMk id="3" creationId="{A778CB32-2897-E9C9-D458-50B3B5235A21}"/>
          </ac:spMkLst>
        </pc:spChg>
        <pc:spChg chg="del">
          <ac:chgData name="Mohammad,Sajida" userId="S::s546648@nwmissouri.edu::ba87b2c1-b24d-4384-be46-f5b0c3bdbbb2" providerId="AD" clId="Web-{BC4D13E4-00F7-4383-A8CA-2B0F7B432459}" dt="2023-02-06T02:55:33.073" v="534"/>
          <ac:spMkLst>
            <pc:docMk/>
            <pc:sldMk cId="1000740555" sldId="293"/>
            <ac:spMk id="6" creationId="{EB227730-B496-0B6E-1061-23567FF943C8}"/>
          </ac:spMkLst>
        </pc:spChg>
        <pc:spChg chg="add mod">
          <ac:chgData name="Mohammad,Sajida" userId="S::s546648@nwmissouri.edu::ba87b2c1-b24d-4384-be46-f5b0c3bdbbb2" providerId="AD" clId="Web-{BC4D13E4-00F7-4383-A8CA-2B0F7B432459}" dt="2023-02-06T03:14:47.629" v="675"/>
          <ac:spMkLst>
            <pc:docMk/>
            <pc:sldMk cId="1000740555" sldId="293"/>
            <ac:spMk id="7" creationId="{942A6A15-07BB-A897-6490-3FFC2AE7FFCE}"/>
          </ac:spMkLst>
        </pc:spChg>
      </pc:sldChg>
      <pc:sldChg chg="addSp delSp modSp">
        <pc:chgData name="Mohammad,Sajida" userId="S::s546648@nwmissouri.edu::ba87b2c1-b24d-4384-be46-f5b0c3bdbbb2" providerId="AD" clId="Web-{BC4D13E4-00F7-4383-A8CA-2B0F7B432459}" dt="2023-02-06T03:14:47.629" v="675"/>
        <pc:sldMkLst>
          <pc:docMk/>
          <pc:sldMk cId="295139288" sldId="294"/>
        </pc:sldMkLst>
        <pc:spChg chg="add mod">
          <ac:chgData name="Mohammad,Sajida" userId="S::s546648@nwmissouri.edu::ba87b2c1-b24d-4384-be46-f5b0c3bdbbb2" providerId="AD" clId="Web-{BC4D13E4-00F7-4383-A8CA-2B0F7B432459}" dt="2023-02-06T02:56:16.324" v="607" actId="20577"/>
          <ac:spMkLst>
            <pc:docMk/>
            <pc:sldMk cId="295139288" sldId="294"/>
            <ac:spMk id="3" creationId="{75F5FA00-1DC0-CBA8-70A0-55B16C1734C4}"/>
          </ac:spMkLst>
        </pc:spChg>
        <pc:spChg chg="del">
          <ac:chgData name="Mohammad,Sajida" userId="S::s546648@nwmissouri.edu::ba87b2c1-b24d-4384-be46-f5b0c3bdbbb2" providerId="AD" clId="Web-{BC4D13E4-00F7-4383-A8CA-2B0F7B432459}" dt="2023-02-06T02:56:04.652" v="578"/>
          <ac:spMkLst>
            <pc:docMk/>
            <pc:sldMk cId="295139288" sldId="294"/>
            <ac:spMk id="6" creationId="{E47679DF-D773-E39E-1345-19E50C76F4EF}"/>
          </ac:spMkLst>
        </pc:spChg>
        <pc:spChg chg="add mod">
          <ac:chgData name="Mohammad,Sajida" userId="S::s546648@nwmissouri.edu::ba87b2c1-b24d-4384-be46-f5b0c3bdbbb2" providerId="AD" clId="Web-{BC4D13E4-00F7-4383-A8CA-2B0F7B432459}" dt="2023-02-06T03:14:47.629" v="675"/>
          <ac:spMkLst>
            <pc:docMk/>
            <pc:sldMk cId="295139288" sldId="294"/>
            <ac:spMk id="7" creationId="{6A934686-9266-0DC3-963B-994B7FE56E4C}"/>
          </ac:spMkLst>
        </pc:spChg>
      </pc:sldChg>
      <pc:sldChg chg="addSp modSp">
        <pc:chgData name="Mohammad,Sajida" userId="S::s546648@nwmissouri.edu::ba87b2c1-b24d-4384-be46-f5b0c3bdbbb2" providerId="AD" clId="Web-{BC4D13E4-00F7-4383-A8CA-2B0F7B432459}" dt="2023-02-06T03:14:47.629" v="675"/>
        <pc:sldMkLst>
          <pc:docMk/>
          <pc:sldMk cId="97222368" sldId="295"/>
        </pc:sldMkLst>
        <pc:spChg chg="mod">
          <ac:chgData name="Mohammad,Sajida" userId="S::s546648@nwmissouri.edu::ba87b2c1-b24d-4384-be46-f5b0c3bdbbb2" providerId="AD" clId="Web-{BC4D13E4-00F7-4383-A8CA-2B0F7B432459}" dt="2023-02-06T02:57:27.124" v="648" actId="20577"/>
          <ac:spMkLst>
            <pc:docMk/>
            <pc:sldMk cId="97222368" sldId="295"/>
            <ac:spMk id="2" creationId="{16FE5072-215C-5374-93A0-55394B1D9390}"/>
          </ac:spMkLst>
        </pc:spChg>
        <pc:spChg chg="mod">
          <ac:chgData name="Mohammad,Sajida" userId="S::s546648@nwmissouri.edu::ba87b2c1-b24d-4384-be46-f5b0c3bdbbb2" providerId="AD" clId="Web-{BC4D13E4-00F7-4383-A8CA-2B0F7B432459}" dt="2023-02-06T03:01:54.992" v="657" actId="20577"/>
          <ac:spMkLst>
            <pc:docMk/>
            <pc:sldMk cId="97222368" sldId="295"/>
            <ac:spMk id="3" creationId="{CDE557EB-3BA9-4594-19D5-102E19E07B56}"/>
          </ac:spMkLst>
        </pc:spChg>
        <pc:spChg chg="add">
          <ac:chgData name="Mohammad,Sajida" userId="S::s546648@nwmissouri.edu::ba87b2c1-b24d-4384-be46-f5b0c3bdbbb2" providerId="AD" clId="Web-{BC4D13E4-00F7-4383-A8CA-2B0F7B432459}" dt="2023-02-06T03:02:12.556" v="658"/>
          <ac:spMkLst>
            <pc:docMk/>
            <pc:sldMk cId="97222368" sldId="295"/>
            <ac:spMk id="5" creationId="{0AFD6012-8BF8-AD1E-1B6D-9B867EC64481}"/>
          </ac:spMkLst>
        </pc:spChg>
        <pc:spChg chg="add mod">
          <ac:chgData name="Mohammad,Sajida" userId="S::s546648@nwmissouri.edu::ba87b2c1-b24d-4384-be46-f5b0c3bdbbb2" providerId="AD" clId="Web-{BC4D13E4-00F7-4383-A8CA-2B0F7B432459}" dt="2023-02-06T03:14:47.629" v="675"/>
          <ac:spMkLst>
            <pc:docMk/>
            <pc:sldMk cId="97222368" sldId="295"/>
            <ac:spMk id="6" creationId="{3D034B68-7F96-78EB-50DD-280BCCFFB49A}"/>
          </ac:spMkLst>
        </pc:spChg>
      </pc:sldChg>
      <pc:sldChg chg="addSp delSp modSp del">
        <pc:chgData name="Mohammad,Sajida" userId="S::s546648@nwmissouri.edu::ba87b2c1-b24d-4384-be46-f5b0c3bdbbb2" providerId="AD" clId="Web-{BC4D13E4-00F7-4383-A8CA-2B0F7B432459}" dt="2023-02-06T03:01:16.007" v="652"/>
        <pc:sldMkLst>
          <pc:docMk/>
          <pc:sldMk cId="3737263916" sldId="296"/>
        </pc:sldMkLst>
        <pc:spChg chg="del">
          <ac:chgData name="Mohammad,Sajida" userId="S::s546648@nwmissouri.edu::ba87b2c1-b24d-4384-be46-f5b0c3bdbbb2" providerId="AD" clId="Web-{BC4D13E4-00F7-4383-A8CA-2B0F7B432459}" dt="2023-02-06T02:56:24.169" v="608"/>
          <ac:spMkLst>
            <pc:docMk/>
            <pc:sldMk cId="3737263916" sldId="296"/>
            <ac:spMk id="4" creationId="{C7DD7D8A-AE04-6ED8-E4EE-D4A6C13330B6}"/>
          </ac:spMkLst>
        </pc:spChg>
        <pc:spChg chg="add mod">
          <ac:chgData name="Mohammad,Sajida" userId="S::s546648@nwmissouri.edu::ba87b2c1-b24d-4384-be46-f5b0c3bdbbb2" providerId="AD" clId="Web-{BC4D13E4-00F7-4383-A8CA-2B0F7B432459}" dt="2023-02-06T02:56:52.294" v="632" actId="20577"/>
          <ac:spMkLst>
            <pc:docMk/>
            <pc:sldMk cId="3737263916" sldId="296"/>
            <ac:spMk id="6" creationId="{DD5D2DBC-B3FE-814C-BFDC-E5FD08B726A7}"/>
          </ac:spMkLst>
        </pc:spChg>
      </pc:sldChg>
      <pc:sldMasterChg chg="mod modSldLayout">
        <pc:chgData name="Mohammad,Sajida" userId="S::s546648@nwmissouri.edu::ba87b2c1-b24d-4384-be46-f5b0c3bdbbb2" providerId="AD" clId="Web-{BC4D13E4-00F7-4383-A8CA-2B0F7B432459}" dt="2023-02-06T03:14:49.957" v="676"/>
        <pc:sldMasterMkLst>
          <pc:docMk/>
          <pc:sldMasterMk cId="2311135975" sldId="2147483672"/>
        </pc:sldMasterMkLst>
        <pc:sldLayoutChg chg="mod">
          <pc:chgData name="Mohammad,Sajida" userId="S::s546648@nwmissouri.edu::ba87b2c1-b24d-4384-be46-f5b0c3bdbbb2" providerId="AD" clId="Web-{BC4D13E4-00F7-4383-A8CA-2B0F7B432459}" dt="2023-02-06T03:14:49.957" v="676"/>
          <pc:sldLayoutMkLst>
            <pc:docMk/>
            <pc:sldMasterMk cId="2311135975" sldId="2147483672"/>
            <pc:sldLayoutMk cId="1020193462" sldId="2147483673"/>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2389112298" sldId="2147483674"/>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2082337823" sldId="2147483675"/>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783005714" sldId="2147483676"/>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2956830673" sldId="2147483677"/>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234076669" sldId="2147483678"/>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2458203335" sldId="2147483679"/>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843334137" sldId="2147483680"/>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870486376" sldId="2147483681"/>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532808752" sldId="2147483682"/>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704620225" sldId="2147483683"/>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864593018" sldId="2147483684"/>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589879888" sldId="2147483685"/>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3178451999" sldId="2147483686"/>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327822783" sldId="2147483687"/>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1728156680" sldId="2147483688"/>
          </pc:sldLayoutMkLst>
        </pc:sldLayoutChg>
        <pc:sldLayoutChg chg="mod">
          <pc:chgData name="Mohammad,Sajida" userId="S::s546648@nwmissouri.edu::ba87b2c1-b24d-4384-be46-f5b0c3bdbbb2" providerId="AD" clId="Web-{BC4D13E4-00F7-4383-A8CA-2B0F7B432459}" dt="2023-02-06T03:14:49.957" v="676"/>
          <pc:sldLayoutMkLst>
            <pc:docMk/>
            <pc:sldMasterMk cId="2311135975" sldId="2147483672"/>
            <pc:sldLayoutMk cId="1065795532" sldId="2147483689"/>
          </pc:sldLayoutMkLst>
        </pc:sldLayoutChg>
      </pc:sldMasterChg>
    </pc:docChg>
  </pc:docChgLst>
  <pc:docChgLst>
    <pc:chgData name="Gundapuneni,Kiran Kumar" userId="1cc6b4ff-2736-482f-aedf-07a08daf7e20" providerId="ADAL" clId="{40CC8781-DD80-46CF-B5AB-3F599456BBD4}"/>
    <pc:docChg chg="undo custSel addSld delSld modSld sldOrd">
      <pc:chgData name="Gundapuneni,Kiran Kumar" userId="1cc6b4ff-2736-482f-aedf-07a08daf7e20" providerId="ADAL" clId="{40CC8781-DD80-46CF-B5AB-3F599456BBD4}" dt="2023-02-02T18:08:06.876" v="948" actId="962"/>
      <pc:docMkLst>
        <pc:docMk/>
      </pc:docMkLst>
      <pc:sldChg chg="modSp">
        <pc:chgData name="Gundapuneni,Kiran Kumar" userId="1cc6b4ff-2736-482f-aedf-07a08daf7e20" providerId="ADAL" clId="{40CC8781-DD80-46CF-B5AB-3F599456BBD4}" dt="2023-02-02T17:16:33.637" v="0"/>
        <pc:sldMkLst>
          <pc:docMk/>
          <pc:sldMk cId="109857222" sldId="256"/>
        </pc:sldMkLst>
        <pc:spChg chg="mod">
          <ac:chgData name="Gundapuneni,Kiran Kumar" userId="1cc6b4ff-2736-482f-aedf-07a08daf7e20" providerId="ADAL" clId="{40CC8781-DD80-46CF-B5AB-3F599456BBD4}" dt="2023-02-02T17:16:33.637" v="0"/>
          <ac:spMkLst>
            <pc:docMk/>
            <pc:sldMk cId="109857222" sldId="256"/>
            <ac:spMk id="2" creationId="{00000000-0000-0000-0000-000000000000}"/>
          </ac:spMkLst>
        </pc:spChg>
        <pc:spChg chg="mod">
          <ac:chgData name="Gundapuneni,Kiran Kumar" userId="1cc6b4ff-2736-482f-aedf-07a08daf7e20" providerId="ADAL" clId="{40CC8781-DD80-46CF-B5AB-3F599456BBD4}" dt="2023-02-02T17:16:33.637" v="0"/>
          <ac:spMkLst>
            <pc:docMk/>
            <pc:sldMk cId="109857222" sldId="256"/>
            <ac:spMk id="3" creationId="{00000000-0000-0000-0000-000000000000}"/>
          </ac:spMkLst>
        </pc:spChg>
      </pc:sldChg>
      <pc:sldChg chg="addSp delSp modSp new mod setBg setClrOvrMap">
        <pc:chgData name="Gundapuneni,Kiran Kumar" userId="1cc6b4ff-2736-482f-aedf-07a08daf7e20" providerId="ADAL" clId="{40CC8781-DD80-46CF-B5AB-3F599456BBD4}" dt="2023-02-02T17:32:36.786" v="297" actId="20577"/>
        <pc:sldMkLst>
          <pc:docMk/>
          <pc:sldMk cId="3466864016" sldId="258"/>
        </pc:sldMkLst>
        <pc:spChg chg="add del mod">
          <ac:chgData name="Gundapuneni,Kiran Kumar" userId="1cc6b4ff-2736-482f-aedf-07a08daf7e20" providerId="ADAL" clId="{40CC8781-DD80-46CF-B5AB-3F599456BBD4}" dt="2023-02-02T17:27:20.732" v="4"/>
          <ac:spMkLst>
            <pc:docMk/>
            <pc:sldMk cId="3466864016" sldId="258"/>
            <ac:spMk id="2" creationId="{4EB525F6-0945-8F0D-7466-91651489D0D0}"/>
          </ac:spMkLst>
        </pc:spChg>
        <pc:spChg chg="add mod">
          <ac:chgData name="Gundapuneni,Kiran Kumar" userId="1cc6b4ff-2736-482f-aedf-07a08daf7e20" providerId="ADAL" clId="{40CC8781-DD80-46CF-B5AB-3F599456BBD4}" dt="2023-02-02T17:32:36.786" v="297" actId="20577"/>
          <ac:spMkLst>
            <pc:docMk/>
            <pc:sldMk cId="3466864016" sldId="258"/>
            <ac:spMk id="3" creationId="{129BA963-5A70-BC98-D6D2-520617988B29}"/>
          </ac:spMkLst>
        </pc:spChg>
        <pc:spChg chg="add del">
          <ac:chgData name="Gundapuneni,Kiran Kumar" userId="1cc6b4ff-2736-482f-aedf-07a08daf7e20" providerId="ADAL" clId="{40CC8781-DD80-46CF-B5AB-3F599456BBD4}" dt="2023-02-02T17:32:24.277" v="287" actId="26606"/>
          <ac:spMkLst>
            <pc:docMk/>
            <pc:sldMk cId="3466864016" sldId="258"/>
            <ac:spMk id="14" creationId="{4AC0CD9D-7610-4620-93B4-798CCD9AB581}"/>
          </ac:spMkLst>
        </pc:spChg>
        <pc:spChg chg="add del">
          <ac:chgData name="Gundapuneni,Kiran Kumar" userId="1cc6b4ff-2736-482f-aedf-07a08daf7e20" providerId="ADAL" clId="{40CC8781-DD80-46CF-B5AB-3F599456BBD4}" dt="2023-02-02T17:32:24.277" v="287" actId="26606"/>
          <ac:spMkLst>
            <pc:docMk/>
            <pc:sldMk cId="3466864016" sldId="258"/>
            <ac:spMk id="20" creationId="{DE4D62F9-188E-4530-84C2-24BDEE4BEB82}"/>
          </ac:spMkLst>
        </pc:spChg>
        <pc:spChg chg="add del">
          <ac:chgData name="Gundapuneni,Kiran Kumar" userId="1cc6b4ff-2736-482f-aedf-07a08daf7e20" providerId="ADAL" clId="{40CC8781-DD80-46CF-B5AB-3F599456BBD4}" dt="2023-02-02T17:32:24.277" v="287" actId="26606"/>
          <ac:spMkLst>
            <pc:docMk/>
            <pc:sldMk cId="3466864016" sldId="258"/>
            <ac:spMk id="22" creationId="{B4AAD3FD-83A5-4B89-9F8F-01B8870865BE}"/>
          </ac:spMkLst>
        </pc:spChg>
        <pc:spChg chg="add del">
          <ac:chgData name="Gundapuneni,Kiran Kumar" userId="1cc6b4ff-2736-482f-aedf-07a08daf7e20" providerId="ADAL" clId="{40CC8781-DD80-46CF-B5AB-3F599456BBD4}" dt="2023-02-02T17:32:24.277" v="287" actId="26606"/>
          <ac:spMkLst>
            <pc:docMk/>
            <pc:sldMk cId="3466864016" sldId="258"/>
            <ac:spMk id="24" creationId="{61752F1D-FC0F-4103-9584-630E643CCDA6}"/>
          </ac:spMkLst>
        </pc:spChg>
        <pc:spChg chg="add del">
          <ac:chgData name="Gundapuneni,Kiran Kumar" userId="1cc6b4ff-2736-482f-aedf-07a08daf7e20" providerId="ADAL" clId="{40CC8781-DD80-46CF-B5AB-3F599456BBD4}" dt="2023-02-02T17:32:24.277" v="287" actId="26606"/>
          <ac:spMkLst>
            <pc:docMk/>
            <pc:sldMk cId="3466864016" sldId="258"/>
            <ac:spMk id="26" creationId="{70151CB7-E7DE-4917-B831-01DF9CE01306}"/>
          </ac:spMkLst>
        </pc:spChg>
        <pc:spChg chg="add del">
          <ac:chgData name="Gundapuneni,Kiran Kumar" userId="1cc6b4ff-2736-482f-aedf-07a08daf7e20" providerId="ADAL" clId="{40CC8781-DD80-46CF-B5AB-3F599456BBD4}" dt="2023-02-02T17:32:24.277" v="287" actId="26606"/>
          <ac:spMkLst>
            <pc:docMk/>
            <pc:sldMk cId="3466864016" sldId="258"/>
            <ac:spMk id="28" creationId="{A92A1116-1C84-41DF-B803-1F7B0883EC82}"/>
          </ac:spMkLst>
        </pc:spChg>
        <pc:spChg chg="add">
          <ac:chgData name="Gundapuneni,Kiran Kumar" userId="1cc6b4ff-2736-482f-aedf-07a08daf7e20" providerId="ADAL" clId="{40CC8781-DD80-46CF-B5AB-3F599456BBD4}" dt="2023-02-02T17:32:24.277" v="287" actId="26606"/>
          <ac:spMkLst>
            <pc:docMk/>
            <pc:sldMk cId="3466864016" sldId="258"/>
            <ac:spMk id="37" creationId="{4AC0CD9D-7610-4620-93B4-798CCD9AB581}"/>
          </ac:spMkLst>
        </pc:spChg>
        <pc:spChg chg="add">
          <ac:chgData name="Gundapuneni,Kiran Kumar" userId="1cc6b4ff-2736-482f-aedf-07a08daf7e20" providerId="ADAL" clId="{40CC8781-DD80-46CF-B5AB-3F599456BBD4}" dt="2023-02-02T17:32:24.277" v="287" actId="26606"/>
          <ac:spMkLst>
            <pc:docMk/>
            <pc:sldMk cId="3466864016" sldId="258"/>
            <ac:spMk id="43" creationId="{DE4D62F9-188E-4530-84C2-24BDEE4BEB82}"/>
          </ac:spMkLst>
        </pc:spChg>
        <pc:picChg chg="add mod ord">
          <ac:chgData name="Gundapuneni,Kiran Kumar" userId="1cc6b4ff-2736-482f-aedf-07a08daf7e20" providerId="ADAL" clId="{40CC8781-DD80-46CF-B5AB-3F599456BBD4}" dt="2023-02-02T17:32:24.277" v="287" actId="26606"/>
          <ac:picMkLst>
            <pc:docMk/>
            <pc:sldMk cId="3466864016" sldId="258"/>
            <ac:picMk id="7" creationId="{5A8A700F-BC07-A6E0-2B36-13E992F42F72}"/>
          </ac:picMkLst>
        </pc:picChg>
        <pc:picChg chg="add del">
          <ac:chgData name="Gundapuneni,Kiran Kumar" userId="1cc6b4ff-2736-482f-aedf-07a08daf7e20" providerId="ADAL" clId="{40CC8781-DD80-46CF-B5AB-3F599456BBD4}" dt="2023-02-02T17:32:24.277" v="287" actId="26606"/>
          <ac:picMkLst>
            <pc:docMk/>
            <pc:sldMk cId="3466864016" sldId="258"/>
            <ac:picMk id="10" creationId="{41B68C77-138E-4BF7-A276-BD0C78A4219F}"/>
          </ac:picMkLst>
        </pc:picChg>
        <pc:picChg chg="add del">
          <ac:chgData name="Gundapuneni,Kiran Kumar" userId="1cc6b4ff-2736-482f-aedf-07a08daf7e20" providerId="ADAL" clId="{40CC8781-DD80-46CF-B5AB-3F599456BBD4}" dt="2023-02-02T17:32:24.277" v="287" actId="26606"/>
          <ac:picMkLst>
            <pc:docMk/>
            <pc:sldMk cId="3466864016" sldId="258"/>
            <ac:picMk id="12" creationId="{7C268552-D473-46ED-B1B8-422042C4DEF1}"/>
          </ac:picMkLst>
        </pc:picChg>
        <pc:picChg chg="add del">
          <ac:chgData name="Gundapuneni,Kiran Kumar" userId="1cc6b4ff-2736-482f-aedf-07a08daf7e20" providerId="ADAL" clId="{40CC8781-DD80-46CF-B5AB-3F599456BBD4}" dt="2023-02-02T17:32:24.277" v="287" actId="26606"/>
          <ac:picMkLst>
            <pc:docMk/>
            <pc:sldMk cId="3466864016" sldId="258"/>
            <ac:picMk id="16" creationId="{B9238B3E-24AA-439A-B527-6C5DF6D72145}"/>
          </ac:picMkLst>
        </pc:picChg>
        <pc:picChg chg="add del">
          <ac:chgData name="Gundapuneni,Kiran Kumar" userId="1cc6b4ff-2736-482f-aedf-07a08daf7e20" providerId="ADAL" clId="{40CC8781-DD80-46CF-B5AB-3F599456BBD4}" dt="2023-02-02T17:32:24.277" v="287" actId="26606"/>
          <ac:picMkLst>
            <pc:docMk/>
            <pc:sldMk cId="3466864016" sldId="258"/>
            <ac:picMk id="18" creationId="{69F01145-BEA3-4CBF-AA21-10077B948CA8}"/>
          </ac:picMkLst>
        </pc:picChg>
        <pc:picChg chg="add">
          <ac:chgData name="Gundapuneni,Kiran Kumar" userId="1cc6b4ff-2736-482f-aedf-07a08daf7e20" providerId="ADAL" clId="{40CC8781-DD80-46CF-B5AB-3F599456BBD4}" dt="2023-02-02T17:32:24.277" v="287" actId="26606"/>
          <ac:picMkLst>
            <pc:docMk/>
            <pc:sldMk cId="3466864016" sldId="258"/>
            <ac:picMk id="33" creationId="{41B68C77-138E-4BF7-A276-BD0C78A4219F}"/>
          </ac:picMkLst>
        </pc:picChg>
        <pc:picChg chg="add">
          <ac:chgData name="Gundapuneni,Kiran Kumar" userId="1cc6b4ff-2736-482f-aedf-07a08daf7e20" providerId="ADAL" clId="{40CC8781-DD80-46CF-B5AB-3F599456BBD4}" dt="2023-02-02T17:32:24.277" v="287" actId="26606"/>
          <ac:picMkLst>
            <pc:docMk/>
            <pc:sldMk cId="3466864016" sldId="258"/>
            <ac:picMk id="35" creationId="{7C268552-D473-46ED-B1B8-422042C4DEF1}"/>
          </ac:picMkLst>
        </pc:picChg>
        <pc:picChg chg="add">
          <ac:chgData name="Gundapuneni,Kiran Kumar" userId="1cc6b4ff-2736-482f-aedf-07a08daf7e20" providerId="ADAL" clId="{40CC8781-DD80-46CF-B5AB-3F599456BBD4}" dt="2023-02-02T17:32:24.277" v="287" actId="26606"/>
          <ac:picMkLst>
            <pc:docMk/>
            <pc:sldMk cId="3466864016" sldId="258"/>
            <ac:picMk id="39" creationId="{B9238B3E-24AA-439A-B527-6C5DF6D72145}"/>
          </ac:picMkLst>
        </pc:picChg>
        <pc:picChg chg="add">
          <ac:chgData name="Gundapuneni,Kiran Kumar" userId="1cc6b4ff-2736-482f-aedf-07a08daf7e20" providerId="ADAL" clId="{40CC8781-DD80-46CF-B5AB-3F599456BBD4}" dt="2023-02-02T17:32:24.277" v="287" actId="26606"/>
          <ac:picMkLst>
            <pc:docMk/>
            <pc:sldMk cId="3466864016" sldId="258"/>
            <ac:picMk id="41" creationId="{69F01145-BEA3-4CBF-AA21-10077B948CA8}"/>
          </ac:picMkLst>
        </pc:picChg>
      </pc:sldChg>
      <pc:sldChg chg="addSp delSp modSp new mod setBg setClrOvrMap">
        <pc:chgData name="Gundapuneni,Kiran Kumar" userId="1cc6b4ff-2736-482f-aedf-07a08daf7e20" providerId="ADAL" clId="{40CC8781-DD80-46CF-B5AB-3F599456BBD4}" dt="2023-02-02T17:49:24.114" v="660" actId="26606"/>
        <pc:sldMkLst>
          <pc:docMk/>
          <pc:sldMk cId="1553504172" sldId="259"/>
        </pc:sldMkLst>
        <pc:spChg chg="add del mod">
          <ac:chgData name="Gundapuneni,Kiran Kumar" userId="1cc6b4ff-2736-482f-aedf-07a08daf7e20" providerId="ADAL" clId="{40CC8781-DD80-46CF-B5AB-3F599456BBD4}" dt="2023-02-02T17:49:24.114" v="660" actId="26606"/>
          <ac:spMkLst>
            <pc:docMk/>
            <pc:sldMk cId="1553504172" sldId="259"/>
            <ac:spMk id="2" creationId="{69D089A7-F6FC-DF20-8167-0706B166C491}"/>
          </ac:spMkLst>
        </pc:spChg>
        <pc:spChg chg="add del">
          <ac:chgData name="Gundapuneni,Kiran Kumar" userId="1cc6b4ff-2736-482f-aedf-07a08daf7e20" providerId="ADAL" clId="{40CC8781-DD80-46CF-B5AB-3F599456BBD4}" dt="2023-02-02T17:36:05.637" v="305" actId="26606"/>
          <ac:spMkLst>
            <pc:docMk/>
            <pc:sldMk cId="1553504172" sldId="259"/>
            <ac:spMk id="11" creationId="{4FA533C5-33E3-4611-AF9F-72811D8B26A6}"/>
          </ac:spMkLst>
        </pc:spChg>
        <pc:spChg chg="add del">
          <ac:chgData name="Gundapuneni,Kiran Kumar" userId="1cc6b4ff-2736-482f-aedf-07a08daf7e20" providerId="ADAL" clId="{40CC8781-DD80-46CF-B5AB-3F599456BBD4}" dt="2023-02-02T17:36:05.637" v="305" actId="26606"/>
          <ac:spMkLst>
            <pc:docMk/>
            <pc:sldMk cId="1553504172" sldId="259"/>
            <ac:spMk id="17" creationId="{87F0FDC4-AD8C-47D9-9131-623C98ADB0AE}"/>
          </ac:spMkLst>
        </pc:spChg>
        <pc:spChg chg="add del">
          <ac:chgData name="Gundapuneni,Kiran Kumar" userId="1cc6b4ff-2736-482f-aedf-07a08daf7e20" providerId="ADAL" clId="{40CC8781-DD80-46CF-B5AB-3F599456BBD4}" dt="2023-02-02T17:36:05.637" v="305" actId="26606"/>
          <ac:spMkLst>
            <pc:docMk/>
            <pc:sldMk cId="1553504172" sldId="259"/>
            <ac:spMk id="19" creationId="{052BEFF1-896C-45B1-B02C-96A6A1BC389A}"/>
          </ac:spMkLst>
        </pc:spChg>
        <pc:spChg chg="add del">
          <ac:chgData name="Gundapuneni,Kiran Kumar" userId="1cc6b4ff-2736-482f-aedf-07a08daf7e20" providerId="ADAL" clId="{40CC8781-DD80-46CF-B5AB-3F599456BBD4}" dt="2023-02-02T17:36:05.637" v="305" actId="26606"/>
          <ac:spMkLst>
            <pc:docMk/>
            <pc:sldMk cId="1553504172" sldId="259"/>
            <ac:spMk id="21" creationId="{BB237A14-61B1-4C00-A670-5D8D68A8668E}"/>
          </ac:spMkLst>
        </pc:spChg>
        <pc:spChg chg="add del">
          <ac:chgData name="Gundapuneni,Kiran Kumar" userId="1cc6b4ff-2736-482f-aedf-07a08daf7e20" providerId="ADAL" clId="{40CC8781-DD80-46CF-B5AB-3F599456BBD4}" dt="2023-02-02T17:36:05.637" v="305" actId="26606"/>
          <ac:spMkLst>
            <pc:docMk/>
            <pc:sldMk cId="1553504172" sldId="259"/>
            <ac:spMk id="23" creationId="{8598F259-6F54-47A3-8D13-1603D786A328}"/>
          </ac:spMkLst>
        </pc:spChg>
        <pc:spChg chg="add del">
          <ac:chgData name="Gundapuneni,Kiran Kumar" userId="1cc6b4ff-2736-482f-aedf-07a08daf7e20" providerId="ADAL" clId="{40CC8781-DD80-46CF-B5AB-3F599456BBD4}" dt="2023-02-02T17:36:05.637" v="305" actId="26606"/>
          <ac:spMkLst>
            <pc:docMk/>
            <pc:sldMk cId="1553504172" sldId="259"/>
            <ac:spMk id="25" creationId="{0BA768A8-4FED-4ED8-9E46-6BE72188ECD2}"/>
          </ac:spMkLst>
        </pc:spChg>
        <pc:spChg chg="add del">
          <ac:chgData name="Gundapuneni,Kiran Kumar" userId="1cc6b4ff-2736-482f-aedf-07a08daf7e20" providerId="ADAL" clId="{40CC8781-DD80-46CF-B5AB-3F599456BBD4}" dt="2023-02-02T17:46:47.055" v="636" actId="26606"/>
          <ac:spMkLst>
            <pc:docMk/>
            <pc:sldMk cId="1553504172" sldId="259"/>
            <ac:spMk id="29" creationId="{4FA533C5-33E3-4611-AF9F-72811D8B26A6}"/>
          </ac:spMkLst>
        </pc:spChg>
        <pc:spChg chg="add del">
          <ac:chgData name="Gundapuneni,Kiran Kumar" userId="1cc6b4ff-2736-482f-aedf-07a08daf7e20" providerId="ADAL" clId="{40CC8781-DD80-46CF-B5AB-3F599456BBD4}" dt="2023-02-02T17:46:47.055" v="636" actId="26606"/>
          <ac:spMkLst>
            <pc:docMk/>
            <pc:sldMk cId="1553504172" sldId="259"/>
            <ac:spMk id="32" creationId="{87F0FDC4-AD8C-47D9-9131-623C98ADB0AE}"/>
          </ac:spMkLst>
        </pc:spChg>
        <pc:spChg chg="add del">
          <ac:chgData name="Gundapuneni,Kiran Kumar" userId="1cc6b4ff-2736-482f-aedf-07a08daf7e20" providerId="ADAL" clId="{40CC8781-DD80-46CF-B5AB-3F599456BBD4}" dt="2023-02-02T17:46:47.055" v="636" actId="26606"/>
          <ac:spMkLst>
            <pc:docMk/>
            <pc:sldMk cId="1553504172" sldId="259"/>
            <ac:spMk id="33" creationId="{20331F6A-DA09-422D-8CED-00C0B458583E}"/>
          </ac:spMkLst>
        </pc:spChg>
        <pc:spChg chg="add del">
          <ac:chgData name="Gundapuneni,Kiran Kumar" userId="1cc6b4ff-2736-482f-aedf-07a08daf7e20" providerId="ADAL" clId="{40CC8781-DD80-46CF-B5AB-3F599456BBD4}" dt="2023-02-02T17:46:47.055" v="636" actId="26606"/>
          <ac:spMkLst>
            <pc:docMk/>
            <pc:sldMk cId="1553504172" sldId="259"/>
            <ac:spMk id="34" creationId="{107C2F65-00C4-451C-8BFA-E765DEC17168}"/>
          </ac:spMkLst>
        </pc:spChg>
        <pc:spChg chg="add del">
          <ac:chgData name="Gundapuneni,Kiran Kumar" userId="1cc6b4ff-2736-482f-aedf-07a08daf7e20" providerId="ADAL" clId="{40CC8781-DD80-46CF-B5AB-3F599456BBD4}" dt="2023-02-02T17:46:47.055" v="636" actId="26606"/>
          <ac:spMkLst>
            <pc:docMk/>
            <pc:sldMk cId="1553504172" sldId="259"/>
            <ac:spMk id="35" creationId="{50DDF752-B2A6-49DC-B474-8E1F71AFF1DF}"/>
          </ac:spMkLst>
        </pc:spChg>
        <pc:spChg chg="add del">
          <ac:chgData name="Gundapuneni,Kiran Kumar" userId="1cc6b4ff-2736-482f-aedf-07a08daf7e20" providerId="ADAL" clId="{40CC8781-DD80-46CF-B5AB-3F599456BBD4}" dt="2023-02-02T17:49:24.114" v="660" actId="26606"/>
          <ac:spMkLst>
            <pc:docMk/>
            <pc:sldMk cId="1553504172" sldId="259"/>
            <ac:spMk id="44" creationId="{4FA533C5-33E3-4611-AF9F-72811D8B26A6}"/>
          </ac:spMkLst>
        </pc:spChg>
        <pc:spChg chg="add del">
          <ac:chgData name="Gundapuneni,Kiran Kumar" userId="1cc6b4ff-2736-482f-aedf-07a08daf7e20" providerId="ADAL" clId="{40CC8781-DD80-46CF-B5AB-3F599456BBD4}" dt="2023-02-02T17:49:24.114" v="660" actId="26606"/>
          <ac:spMkLst>
            <pc:docMk/>
            <pc:sldMk cId="1553504172" sldId="259"/>
            <ac:spMk id="50" creationId="{87F0FDC4-AD8C-47D9-9131-623C98ADB0AE}"/>
          </ac:spMkLst>
        </pc:spChg>
        <pc:spChg chg="add del">
          <ac:chgData name="Gundapuneni,Kiran Kumar" userId="1cc6b4ff-2736-482f-aedf-07a08daf7e20" providerId="ADAL" clId="{40CC8781-DD80-46CF-B5AB-3F599456BBD4}" dt="2023-02-02T17:49:24.114" v="660" actId="26606"/>
          <ac:spMkLst>
            <pc:docMk/>
            <pc:sldMk cId="1553504172" sldId="259"/>
            <ac:spMk id="52" creationId="{0D9B8FD4-CDEB-4EB4-B4DE-C89E11938958}"/>
          </ac:spMkLst>
        </pc:spChg>
        <pc:spChg chg="add del">
          <ac:chgData name="Gundapuneni,Kiran Kumar" userId="1cc6b4ff-2736-482f-aedf-07a08daf7e20" providerId="ADAL" clId="{40CC8781-DD80-46CF-B5AB-3F599456BBD4}" dt="2023-02-02T17:49:24.114" v="660" actId="26606"/>
          <ac:spMkLst>
            <pc:docMk/>
            <pc:sldMk cId="1553504172" sldId="259"/>
            <ac:spMk id="54" creationId="{5A2E3D1D-9E9F-4739-BA14-D4D7FA9FBDD1}"/>
          </ac:spMkLst>
        </pc:spChg>
        <pc:spChg chg="add del">
          <ac:chgData name="Gundapuneni,Kiran Kumar" userId="1cc6b4ff-2736-482f-aedf-07a08daf7e20" providerId="ADAL" clId="{40CC8781-DD80-46CF-B5AB-3F599456BBD4}" dt="2023-02-02T17:49:24.114" v="660" actId="26606"/>
          <ac:spMkLst>
            <pc:docMk/>
            <pc:sldMk cId="1553504172" sldId="259"/>
            <ac:spMk id="56" creationId="{1FFB365B-E9DC-4859-B8AB-CB83EEBE4E28}"/>
          </ac:spMkLst>
        </pc:spChg>
        <pc:spChg chg="add del">
          <ac:chgData name="Gundapuneni,Kiran Kumar" userId="1cc6b4ff-2736-482f-aedf-07a08daf7e20" providerId="ADAL" clId="{40CC8781-DD80-46CF-B5AB-3F599456BBD4}" dt="2023-02-02T17:49:24.114" v="660" actId="26606"/>
          <ac:spMkLst>
            <pc:docMk/>
            <pc:sldMk cId="1553504172" sldId="259"/>
            <ac:spMk id="58" creationId="{8ADAB9C8-EB37-4914-A699-C716FC8FE4FE}"/>
          </ac:spMkLst>
        </pc:spChg>
        <pc:spChg chg="add">
          <ac:chgData name="Gundapuneni,Kiran Kumar" userId="1cc6b4ff-2736-482f-aedf-07a08daf7e20" providerId="ADAL" clId="{40CC8781-DD80-46CF-B5AB-3F599456BBD4}" dt="2023-02-02T17:49:24.114" v="660" actId="26606"/>
          <ac:spMkLst>
            <pc:docMk/>
            <pc:sldMk cId="1553504172" sldId="259"/>
            <ac:spMk id="68" creationId="{C393B4A7-6ABF-423D-A762-3CDB4897A833}"/>
          </ac:spMkLst>
        </pc:spChg>
        <pc:spChg chg="add">
          <ac:chgData name="Gundapuneni,Kiran Kumar" userId="1cc6b4ff-2736-482f-aedf-07a08daf7e20" providerId="ADAL" clId="{40CC8781-DD80-46CF-B5AB-3F599456BBD4}" dt="2023-02-02T17:49:24.114" v="660" actId="26606"/>
          <ac:spMkLst>
            <pc:docMk/>
            <pc:sldMk cId="1553504172" sldId="259"/>
            <ac:spMk id="74" creationId="{01AD250C-F2EA-449F-9B14-DF5BB674C500}"/>
          </ac:spMkLst>
        </pc:spChg>
        <pc:graphicFrameChg chg="add">
          <ac:chgData name="Gundapuneni,Kiran Kumar" userId="1cc6b4ff-2736-482f-aedf-07a08daf7e20" providerId="ADAL" clId="{40CC8781-DD80-46CF-B5AB-3F599456BBD4}" dt="2023-02-02T17:49:24.114" v="660" actId="26606"/>
          <ac:graphicFrameMkLst>
            <pc:docMk/>
            <pc:sldMk cId="1553504172" sldId="259"/>
            <ac:graphicFrameMk id="60" creationId="{82797105-9307-7855-D064-51DB8FFC0E3E}"/>
          </ac:graphicFrameMkLst>
        </pc:graphicFrameChg>
        <pc:picChg chg="add del">
          <ac:chgData name="Gundapuneni,Kiran Kumar" userId="1cc6b4ff-2736-482f-aedf-07a08daf7e20" providerId="ADAL" clId="{40CC8781-DD80-46CF-B5AB-3F599456BBD4}" dt="2023-02-02T17:36:05.637" v="305" actId="26606"/>
          <ac:picMkLst>
            <pc:docMk/>
            <pc:sldMk cId="1553504172" sldId="259"/>
            <ac:picMk id="7" creationId="{91B28F63-CF00-448F-B141-FE33C33B1891}"/>
          </ac:picMkLst>
        </pc:picChg>
        <pc:picChg chg="add del">
          <ac:chgData name="Gundapuneni,Kiran Kumar" userId="1cc6b4ff-2736-482f-aedf-07a08daf7e20" providerId="ADAL" clId="{40CC8781-DD80-46CF-B5AB-3F599456BBD4}" dt="2023-02-02T17:36:05.637" v="305" actId="26606"/>
          <ac:picMkLst>
            <pc:docMk/>
            <pc:sldMk cId="1553504172" sldId="259"/>
            <ac:picMk id="9" creationId="{2AE609E2-8522-44E4-9077-980E5BCF3E14}"/>
          </ac:picMkLst>
        </pc:picChg>
        <pc:picChg chg="add del">
          <ac:chgData name="Gundapuneni,Kiran Kumar" userId="1cc6b4ff-2736-482f-aedf-07a08daf7e20" providerId="ADAL" clId="{40CC8781-DD80-46CF-B5AB-3F599456BBD4}" dt="2023-02-02T17:36:05.637" v="305" actId="26606"/>
          <ac:picMkLst>
            <pc:docMk/>
            <pc:sldMk cId="1553504172" sldId="259"/>
            <ac:picMk id="13" creationId="{8949AD42-25FD-4C3D-9EEE-B7FEC5809988}"/>
          </ac:picMkLst>
        </pc:picChg>
        <pc:picChg chg="add del">
          <ac:chgData name="Gundapuneni,Kiran Kumar" userId="1cc6b4ff-2736-482f-aedf-07a08daf7e20" providerId="ADAL" clId="{40CC8781-DD80-46CF-B5AB-3F599456BBD4}" dt="2023-02-02T17:36:05.637" v="305" actId="26606"/>
          <ac:picMkLst>
            <pc:docMk/>
            <pc:sldMk cId="1553504172" sldId="259"/>
            <ac:picMk id="15" creationId="{6AC7D913-60B7-4603-881B-831DA5D3A940}"/>
          </ac:picMkLst>
        </pc:picChg>
        <pc:picChg chg="add del">
          <ac:chgData name="Gundapuneni,Kiran Kumar" userId="1cc6b4ff-2736-482f-aedf-07a08daf7e20" providerId="ADAL" clId="{40CC8781-DD80-46CF-B5AB-3F599456BBD4}" dt="2023-02-02T17:46:47.055" v="636" actId="26606"/>
          <ac:picMkLst>
            <pc:docMk/>
            <pc:sldMk cId="1553504172" sldId="259"/>
            <ac:picMk id="27" creationId="{91B28F63-CF00-448F-B141-FE33C33B1891}"/>
          </ac:picMkLst>
        </pc:picChg>
        <pc:picChg chg="add del">
          <ac:chgData name="Gundapuneni,Kiran Kumar" userId="1cc6b4ff-2736-482f-aedf-07a08daf7e20" providerId="ADAL" clId="{40CC8781-DD80-46CF-B5AB-3F599456BBD4}" dt="2023-02-02T17:46:47.055" v="636" actId="26606"/>
          <ac:picMkLst>
            <pc:docMk/>
            <pc:sldMk cId="1553504172" sldId="259"/>
            <ac:picMk id="28" creationId="{2AE609E2-8522-44E4-9077-980E5BCF3E14}"/>
          </ac:picMkLst>
        </pc:picChg>
        <pc:picChg chg="add del">
          <ac:chgData name="Gundapuneni,Kiran Kumar" userId="1cc6b4ff-2736-482f-aedf-07a08daf7e20" providerId="ADAL" clId="{40CC8781-DD80-46CF-B5AB-3F599456BBD4}" dt="2023-02-02T17:46:47.055" v="636" actId="26606"/>
          <ac:picMkLst>
            <pc:docMk/>
            <pc:sldMk cId="1553504172" sldId="259"/>
            <ac:picMk id="30" creationId="{8949AD42-25FD-4C3D-9EEE-B7FEC5809988}"/>
          </ac:picMkLst>
        </pc:picChg>
        <pc:picChg chg="add del">
          <ac:chgData name="Gundapuneni,Kiran Kumar" userId="1cc6b4ff-2736-482f-aedf-07a08daf7e20" providerId="ADAL" clId="{40CC8781-DD80-46CF-B5AB-3F599456BBD4}" dt="2023-02-02T17:46:47.055" v="636" actId="26606"/>
          <ac:picMkLst>
            <pc:docMk/>
            <pc:sldMk cId="1553504172" sldId="259"/>
            <ac:picMk id="31" creationId="{6AC7D913-60B7-4603-881B-831DA5D3A940}"/>
          </ac:picMkLst>
        </pc:picChg>
        <pc:picChg chg="add del">
          <ac:chgData name="Gundapuneni,Kiran Kumar" userId="1cc6b4ff-2736-482f-aedf-07a08daf7e20" providerId="ADAL" clId="{40CC8781-DD80-46CF-B5AB-3F599456BBD4}" dt="2023-02-02T17:49:24.114" v="660" actId="26606"/>
          <ac:picMkLst>
            <pc:docMk/>
            <pc:sldMk cId="1553504172" sldId="259"/>
            <ac:picMk id="40" creationId="{91B28F63-CF00-448F-B141-FE33C33B1891}"/>
          </ac:picMkLst>
        </pc:picChg>
        <pc:picChg chg="add del">
          <ac:chgData name="Gundapuneni,Kiran Kumar" userId="1cc6b4ff-2736-482f-aedf-07a08daf7e20" providerId="ADAL" clId="{40CC8781-DD80-46CF-B5AB-3F599456BBD4}" dt="2023-02-02T17:49:24.114" v="660" actId="26606"/>
          <ac:picMkLst>
            <pc:docMk/>
            <pc:sldMk cId="1553504172" sldId="259"/>
            <ac:picMk id="42" creationId="{2AE609E2-8522-44E4-9077-980E5BCF3E14}"/>
          </ac:picMkLst>
        </pc:picChg>
        <pc:picChg chg="add del">
          <ac:chgData name="Gundapuneni,Kiran Kumar" userId="1cc6b4ff-2736-482f-aedf-07a08daf7e20" providerId="ADAL" clId="{40CC8781-DD80-46CF-B5AB-3F599456BBD4}" dt="2023-02-02T17:49:24.114" v="660" actId="26606"/>
          <ac:picMkLst>
            <pc:docMk/>
            <pc:sldMk cId="1553504172" sldId="259"/>
            <ac:picMk id="46" creationId="{8949AD42-25FD-4C3D-9EEE-B7FEC5809988}"/>
          </ac:picMkLst>
        </pc:picChg>
        <pc:picChg chg="add del">
          <ac:chgData name="Gundapuneni,Kiran Kumar" userId="1cc6b4ff-2736-482f-aedf-07a08daf7e20" providerId="ADAL" clId="{40CC8781-DD80-46CF-B5AB-3F599456BBD4}" dt="2023-02-02T17:49:24.114" v="660" actId="26606"/>
          <ac:picMkLst>
            <pc:docMk/>
            <pc:sldMk cId="1553504172" sldId="259"/>
            <ac:picMk id="48" creationId="{6AC7D913-60B7-4603-881B-831DA5D3A940}"/>
          </ac:picMkLst>
        </pc:picChg>
        <pc:picChg chg="add">
          <ac:chgData name="Gundapuneni,Kiran Kumar" userId="1cc6b4ff-2736-482f-aedf-07a08daf7e20" providerId="ADAL" clId="{40CC8781-DD80-46CF-B5AB-3F599456BBD4}" dt="2023-02-02T17:49:24.114" v="660" actId="26606"/>
          <ac:picMkLst>
            <pc:docMk/>
            <pc:sldMk cId="1553504172" sldId="259"/>
            <ac:picMk id="64" creationId="{F1B8F9CB-890B-4CB8-B503-188A763E2FC1}"/>
          </ac:picMkLst>
        </pc:picChg>
        <pc:picChg chg="add">
          <ac:chgData name="Gundapuneni,Kiran Kumar" userId="1cc6b4ff-2736-482f-aedf-07a08daf7e20" providerId="ADAL" clId="{40CC8781-DD80-46CF-B5AB-3F599456BBD4}" dt="2023-02-02T17:49:24.114" v="660" actId="26606"/>
          <ac:picMkLst>
            <pc:docMk/>
            <pc:sldMk cId="1553504172" sldId="259"/>
            <ac:picMk id="66" creationId="{AA632AB4-3837-4FD0-8B62-0A18B573F46D}"/>
          </ac:picMkLst>
        </pc:picChg>
        <pc:picChg chg="add">
          <ac:chgData name="Gundapuneni,Kiran Kumar" userId="1cc6b4ff-2736-482f-aedf-07a08daf7e20" providerId="ADAL" clId="{40CC8781-DD80-46CF-B5AB-3F599456BBD4}" dt="2023-02-02T17:49:24.114" v="660" actId="26606"/>
          <ac:picMkLst>
            <pc:docMk/>
            <pc:sldMk cId="1553504172" sldId="259"/>
            <ac:picMk id="70" creationId="{9CD2319A-6FA9-4EFB-9EDF-7304467425E8}"/>
          </ac:picMkLst>
        </pc:picChg>
        <pc:picChg chg="add">
          <ac:chgData name="Gundapuneni,Kiran Kumar" userId="1cc6b4ff-2736-482f-aedf-07a08daf7e20" providerId="ADAL" clId="{40CC8781-DD80-46CF-B5AB-3F599456BBD4}" dt="2023-02-02T17:49:24.114" v="660" actId="26606"/>
          <ac:picMkLst>
            <pc:docMk/>
            <pc:sldMk cId="1553504172" sldId="259"/>
            <ac:picMk id="72" creationId="{D1692A93-3514-4486-8B67-CCA4E0259BCB}"/>
          </ac:picMkLst>
        </pc:picChg>
      </pc:sldChg>
      <pc:sldChg chg="addSp delSp modSp new mod setBg">
        <pc:chgData name="Gundapuneni,Kiran Kumar" userId="1cc6b4ff-2736-482f-aedf-07a08daf7e20" providerId="ADAL" clId="{40CC8781-DD80-46CF-B5AB-3F599456BBD4}" dt="2023-02-02T17:49:47.284" v="663" actId="26606"/>
        <pc:sldMkLst>
          <pc:docMk/>
          <pc:sldMk cId="1403577149" sldId="260"/>
        </pc:sldMkLst>
        <pc:spChg chg="add del">
          <ac:chgData name="Gundapuneni,Kiran Kumar" userId="1cc6b4ff-2736-482f-aedf-07a08daf7e20" providerId="ADAL" clId="{40CC8781-DD80-46CF-B5AB-3F599456BBD4}" dt="2023-02-02T17:49:00.851" v="659" actId="26606"/>
          <ac:spMkLst>
            <pc:docMk/>
            <pc:sldMk cId="1403577149" sldId="260"/>
            <ac:spMk id="7" creationId="{D85D5AA8-773B-469A-8802-9645A4DC9B7D}"/>
          </ac:spMkLst>
        </pc:spChg>
        <pc:spChg chg="add del">
          <ac:chgData name="Gundapuneni,Kiran Kumar" userId="1cc6b4ff-2736-482f-aedf-07a08daf7e20" providerId="ADAL" clId="{40CC8781-DD80-46CF-B5AB-3F599456BBD4}" dt="2023-02-02T17:48:11.434" v="651" actId="26606"/>
          <ac:spMkLst>
            <pc:docMk/>
            <pc:sldMk cId="1403577149" sldId="260"/>
            <ac:spMk id="8" creationId="{D85D5AA8-773B-469A-8802-9645A4DC9B7D}"/>
          </ac:spMkLst>
        </pc:spChg>
        <pc:spChg chg="add del">
          <ac:chgData name="Gundapuneni,Kiran Kumar" userId="1cc6b4ff-2736-482f-aedf-07a08daf7e20" providerId="ADAL" clId="{40CC8781-DD80-46CF-B5AB-3F599456BBD4}" dt="2023-02-02T17:48:11.434" v="651" actId="26606"/>
          <ac:spMkLst>
            <pc:docMk/>
            <pc:sldMk cId="1403577149" sldId="260"/>
            <ac:spMk id="10" creationId="{C75AF42C-C556-454E-B2D3-2C917CB812D5}"/>
          </ac:spMkLst>
        </pc:spChg>
        <pc:spChg chg="add del">
          <ac:chgData name="Gundapuneni,Kiran Kumar" userId="1cc6b4ff-2736-482f-aedf-07a08daf7e20" providerId="ADAL" clId="{40CC8781-DD80-46CF-B5AB-3F599456BBD4}" dt="2023-02-02T17:49:00.851" v="659" actId="26606"/>
          <ac:spMkLst>
            <pc:docMk/>
            <pc:sldMk cId="1403577149" sldId="260"/>
            <ac:spMk id="12" creationId="{C75AF42C-C556-454E-B2D3-2C917CB812D5}"/>
          </ac:spMkLst>
        </pc:spChg>
        <pc:spChg chg="add del">
          <ac:chgData name="Gundapuneni,Kiran Kumar" userId="1cc6b4ff-2736-482f-aedf-07a08daf7e20" providerId="ADAL" clId="{40CC8781-DD80-46CF-B5AB-3F599456BBD4}" dt="2023-02-02T17:49:47.284" v="663" actId="26606"/>
          <ac:spMkLst>
            <pc:docMk/>
            <pc:sldMk cId="1403577149" sldId="260"/>
            <ac:spMk id="17" creationId="{D85D5AA8-773B-469A-8802-9645A4DC9B7D}"/>
          </ac:spMkLst>
        </pc:spChg>
        <pc:spChg chg="add del">
          <ac:chgData name="Gundapuneni,Kiran Kumar" userId="1cc6b4ff-2736-482f-aedf-07a08daf7e20" providerId="ADAL" clId="{40CC8781-DD80-46CF-B5AB-3F599456BBD4}" dt="2023-02-02T17:49:47.284" v="663" actId="26606"/>
          <ac:spMkLst>
            <pc:docMk/>
            <pc:sldMk cId="1403577149" sldId="260"/>
            <ac:spMk id="19" creationId="{C75AF42C-C556-454E-B2D3-2C917CB812D5}"/>
          </ac:spMkLst>
        </pc:spChg>
        <pc:spChg chg="add del">
          <ac:chgData name="Gundapuneni,Kiran Kumar" userId="1cc6b4ff-2736-482f-aedf-07a08daf7e20" providerId="ADAL" clId="{40CC8781-DD80-46CF-B5AB-3F599456BBD4}" dt="2023-02-02T17:49:47.258" v="662" actId="26606"/>
          <ac:spMkLst>
            <pc:docMk/>
            <pc:sldMk cId="1403577149" sldId="260"/>
            <ac:spMk id="24" creationId="{B0487C8F-7D6C-4EAF-A9A5-45D8E94FC2C9}"/>
          </ac:spMkLst>
        </pc:spChg>
        <pc:spChg chg="add del">
          <ac:chgData name="Gundapuneni,Kiran Kumar" userId="1cc6b4ff-2736-482f-aedf-07a08daf7e20" providerId="ADAL" clId="{40CC8781-DD80-46CF-B5AB-3F599456BBD4}" dt="2023-02-02T17:49:47.258" v="662" actId="26606"/>
          <ac:spMkLst>
            <pc:docMk/>
            <pc:sldMk cId="1403577149" sldId="260"/>
            <ac:spMk id="26" creationId="{1578DA0F-394A-417D-892B-8253831A2587}"/>
          </ac:spMkLst>
        </pc:spChg>
        <pc:spChg chg="add">
          <ac:chgData name="Gundapuneni,Kiran Kumar" userId="1cc6b4ff-2736-482f-aedf-07a08daf7e20" providerId="ADAL" clId="{40CC8781-DD80-46CF-B5AB-3F599456BBD4}" dt="2023-02-02T17:49:47.284" v="663" actId="26606"/>
          <ac:spMkLst>
            <pc:docMk/>
            <pc:sldMk cId="1403577149" sldId="260"/>
            <ac:spMk id="28" creationId="{C75AF42C-C556-454E-B2D3-2C917CB812D5}"/>
          </ac:spMkLst>
        </pc:spChg>
        <pc:spChg chg="add">
          <ac:chgData name="Gundapuneni,Kiran Kumar" userId="1cc6b4ff-2736-482f-aedf-07a08daf7e20" providerId="ADAL" clId="{40CC8781-DD80-46CF-B5AB-3F599456BBD4}" dt="2023-02-02T17:49:47.284" v="663" actId="26606"/>
          <ac:spMkLst>
            <pc:docMk/>
            <pc:sldMk cId="1403577149" sldId="260"/>
            <ac:spMk id="29" creationId="{D85D5AA8-773B-469A-8802-9645A4DC9B7D}"/>
          </ac:spMkLst>
        </pc:spChg>
        <pc:spChg chg="add">
          <ac:chgData name="Gundapuneni,Kiran Kumar" userId="1cc6b4ff-2736-482f-aedf-07a08daf7e20" providerId="ADAL" clId="{40CC8781-DD80-46CF-B5AB-3F599456BBD4}" dt="2023-02-02T17:49:47.284" v="663" actId="26606"/>
          <ac:spMkLst>
            <pc:docMk/>
            <pc:sldMk cId="1403577149" sldId="260"/>
            <ac:spMk id="30" creationId="{E89ED5F7-8269-4F20-B77F-70D4AA7A975B}"/>
          </ac:spMkLst>
        </pc:spChg>
        <pc:picChg chg="add del mod">
          <ac:chgData name="Gundapuneni,Kiran Kumar" userId="1cc6b4ff-2736-482f-aedf-07a08daf7e20" providerId="ADAL" clId="{40CC8781-DD80-46CF-B5AB-3F599456BBD4}" dt="2023-02-02T17:48:11.968" v="653" actId="931"/>
          <ac:picMkLst>
            <pc:docMk/>
            <pc:sldMk cId="1403577149" sldId="260"/>
            <ac:picMk id="3" creationId="{F3AE6897-A11F-B6BF-209D-B9F3B6B6EA21}"/>
          </ac:picMkLst>
        </pc:picChg>
        <pc:picChg chg="add mod">
          <ac:chgData name="Gundapuneni,Kiran Kumar" userId="1cc6b4ff-2736-482f-aedf-07a08daf7e20" providerId="ADAL" clId="{40CC8781-DD80-46CF-B5AB-3F599456BBD4}" dt="2023-02-02T17:49:47.284" v="663" actId="26606"/>
          <ac:picMkLst>
            <pc:docMk/>
            <pc:sldMk cId="1403577149" sldId="260"/>
            <ac:picMk id="5" creationId="{4D22542F-4D13-01F5-55D2-C820B141592C}"/>
          </ac:picMkLst>
        </pc:picChg>
      </pc:sldChg>
      <pc:sldChg chg="addSp delSp modSp new mod setBg setClrOvrMap">
        <pc:chgData name="Gundapuneni,Kiran Kumar" userId="1cc6b4ff-2736-482f-aedf-07a08daf7e20" providerId="ADAL" clId="{40CC8781-DD80-46CF-B5AB-3F599456BBD4}" dt="2023-02-02T17:51:13.589" v="696" actId="26606"/>
        <pc:sldMkLst>
          <pc:docMk/>
          <pc:sldMk cId="2338113823" sldId="261"/>
        </pc:sldMkLst>
        <pc:spChg chg="mod ord">
          <ac:chgData name="Gundapuneni,Kiran Kumar" userId="1cc6b4ff-2736-482f-aedf-07a08daf7e20" providerId="ADAL" clId="{40CC8781-DD80-46CF-B5AB-3F599456BBD4}" dt="2023-02-02T17:51:13.469" v="695" actId="26606"/>
          <ac:spMkLst>
            <pc:docMk/>
            <pc:sldMk cId="2338113823" sldId="261"/>
            <ac:spMk id="2" creationId="{9F9FC9A5-F392-CBDC-64FD-BFAE045F857B}"/>
          </ac:spMkLst>
        </pc:spChg>
        <pc:spChg chg="add del">
          <ac:chgData name="Gundapuneni,Kiran Kumar" userId="1cc6b4ff-2736-482f-aedf-07a08daf7e20" providerId="ADAL" clId="{40CC8781-DD80-46CF-B5AB-3F599456BBD4}" dt="2023-02-02T17:50:32.679" v="686" actId="26606"/>
          <ac:spMkLst>
            <pc:docMk/>
            <pc:sldMk cId="2338113823" sldId="261"/>
            <ac:spMk id="13" creationId="{4AC0CD9D-7610-4620-93B4-798CCD9AB581}"/>
          </ac:spMkLst>
        </pc:spChg>
        <pc:spChg chg="add del">
          <ac:chgData name="Gundapuneni,Kiran Kumar" userId="1cc6b4ff-2736-482f-aedf-07a08daf7e20" providerId="ADAL" clId="{40CC8781-DD80-46CF-B5AB-3F599456BBD4}" dt="2023-02-02T17:50:32.679" v="686" actId="26606"/>
          <ac:spMkLst>
            <pc:docMk/>
            <pc:sldMk cId="2338113823" sldId="261"/>
            <ac:spMk id="19" creationId="{DE4D62F9-188E-4530-84C2-24BDEE4BEB82}"/>
          </ac:spMkLst>
        </pc:spChg>
        <pc:spChg chg="add del">
          <ac:chgData name="Gundapuneni,Kiran Kumar" userId="1cc6b4ff-2736-482f-aedf-07a08daf7e20" providerId="ADAL" clId="{40CC8781-DD80-46CF-B5AB-3F599456BBD4}" dt="2023-02-02T17:50:32.679" v="686" actId="26606"/>
          <ac:spMkLst>
            <pc:docMk/>
            <pc:sldMk cId="2338113823" sldId="261"/>
            <ac:spMk id="21" creationId="{D67CA421-FA2B-47ED-A101-F8BBEBB2976B}"/>
          </ac:spMkLst>
        </pc:spChg>
        <pc:spChg chg="add del">
          <ac:chgData name="Gundapuneni,Kiran Kumar" userId="1cc6b4ff-2736-482f-aedf-07a08daf7e20" providerId="ADAL" clId="{40CC8781-DD80-46CF-B5AB-3F599456BBD4}" dt="2023-02-02T17:50:32.679" v="686" actId="26606"/>
          <ac:spMkLst>
            <pc:docMk/>
            <pc:sldMk cId="2338113823" sldId="261"/>
            <ac:spMk id="23" creationId="{12425D82-CD5E-45A4-9542-70951E59F2D1}"/>
          </ac:spMkLst>
        </pc:spChg>
        <pc:spChg chg="add del">
          <ac:chgData name="Gundapuneni,Kiran Kumar" userId="1cc6b4ff-2736-482f-aedf-07a08daf7e20" providerId="ADAL" clId="{40CC8781-DD80-46CF-B5AB-3F599456BBD4}" dt="2023-02-02T17:50:32.679" v="686" actId="26606"/>
          <ac:spMkLst>
            <pc:docMk/>
            <pc:sldMk cId="2338113823" sldId="261"/>
            <ac:spMk id="25" creationId="{221DB897-A621-4D5F-AC81-91199AC4370E}"/>
          </ac:spMkLst>
        </pc:spChg>
        <pc:spChg chg="add del">
          <ac:chgData name="Gundapuneni,Kiran Kumar" userId="1cc6b4ff-2736-482f-aedf-07a08daf7e20" providerId="ADAL" clId="{40CC8781-DD80-46CF-B5AB-3F599456BBD4}" dt="2023-02-02T17:50:41.995" v="688" actId="26606"/>
          <ac:spMkLst>
            <pc:docMk/>
            <pc:sldMk cId="2338113823" sldId="261"/>
            <ac:spMk id="29" creationId="{989BE678-777B-482A-A616-FEDC47B162E5}"/>
          </ac:spMkLst>
        </pc:spChg>
        <pc:spChg chg="add del">
          <ac:chgData name="Gundapuneni,Kiran Kumar" userId="1cc6b4ff-2736-482f-aedf-07a08daf7e20" providerId="ADAL" clId="{40CC8781-DD80-46CF-B5AB-3F599456BBD4}" dt="2023-02-02T17:50:41.995" v="688" actId="26606"/>
          <ac:spMkLst>
            <pc:docMk/>
            <pc:sldMk cId="2338113823" sldId="261"/>
            <ac:spMk id="32" creationId="{D28BE0C3-2102-4820-B88B-A448B1840D14}"/>
          </ac:spMkLst>
        </pc:spChg>
        <pc:spChg chg="add del">
          <ac:chgData name="Gundapuneni,Kiran Kumar" userId="1cc6b4ff-2736-482f-aedf-07a08daf7e20" providerId="ADAL" clId="{40CC8781-DD80-46CF-B5AB-3F599456BBD4}" dt="2023-02-02T17:51:13.589" v="696" actId="26606"/>
          <ac:spMkLst>
            <pc:docMk/>
            <pc:sldMk cId="2338113823" sldId="261"/>
            <ac:spMk id="36" creationId="{989BE678-777B-482A-A616-FEDC47B162E5}"/>
          </ac:spMkLst>
        </pc:spChg>
        <pc:spChg chg="add del">
          <ac:chgData name="Gundapuneni,Kiran Kumar" userId="1cc6b4ff-2736-482f-aedf-07a08daf7e20" providerId="ADAL" clId="{40CC8781-DD80-46CF-B5AB-3F599456BBD4}" dt="2023-02-02T17:51:13.589" v="696" actId="26606"/>
          <ac:spMkLst>
            <pc:docMk/>
            <pc:sldMk cId="2338113823" sldId="261"/>
            <ac:spMk id="39" creationId="{D28BE0C3-2102-4820-B88B-A448B1840D14}"/>
          </ac:spMkLst>
        </pc:spChg>
        <pc:spChg chg="add del">
          <ac:chgData name="Gundapuneni,Kiran Kumar" userId="1cc6b4ff-2736-482f-aedf-07a08daf7e20" providerId="ADAL" clId="{40CC8781-DD80-46CF-B5AB-3F599456BBD4}" dt="2023-02-02T17:51:03.402" v="691" actId="26606"/>
          <ac:spMkLst>
            <pc:docMk/>
            <pc:sldMk cId="2338113823" sldId="261"/>
            <ac:spMk id="48" creationId="{989BE678-777B-482A-A616-FEDC47B162E5}"/>
          </ac:spMkLst>
        </pc:spChg>
        <pc:spChg chg="add del">
          <ac:chgData name="Gundapuneni,Kiran Kumar" userId="1cc6b4ff-2736-482f-aedf-07a08daf7e20" providerId="ADAL" clId="{40CC8781-DD80-46CF-B5AB-3F599456BBD4}" dt="2023-02-02T17:51:03.402" v="691" actId="26606"/>
          <ac:spMkLst>
            <pc:docMk/>
            <pc:sldMk cId="2338113823" sldId="261"/>
            <ac:spMk id="54" creationId="{D28BE0C3-2102-4820-B88B-A448B1840D14}"/>
          </ac:spMkLst>
        </pc:spChg>
        <pc:spChg chg="add del">
          <ac:chgData name="Gundapuneni,Kiran Kumar" userId="1cc6b4ff-2736-482f-aedf-07a08daf7e20" providerId="ADAL" clId="{40CC8781-DD80-46CF-B5AB-3F599456BBD4}" dt="2023-02-02T17:51:03.402" v="691" actId="26606"/>
          <ac:spMkLst>
            <pc:docMk/>
            <pc:sldMk cId="2338113823" sldId="261"/>
            <ac:spMk id="56" creationId="{C885E190-58DD-42DD-A4A8-401E15C92A52}"/>
          </ac:spMkLst>
        </pc:spChg>
        <pc:spChg chg="add del">
          <ac:chgData name="Gundapuneni,Kiran Kumar" userId="1cc6b4ff-2736-482f-aedf-07a08daf7e20" providerId="ADAL" clId="{40CC8781-DD80-46CF-B5AB-3F599456BBD4}" dt="2023-02-02T17:51:04.822" v="693" actId="26606"/>
          <ac:spMkLst>
            <pc:docMk/>
            <pc:sldMk cId="2338113823" sldId="261"/>
            <ac:spMk id="60" creationId="{4AC0CD9D-7610-4620-93B4-798CCD9AB581}"/>
          </ac:spMkLst>
        </pc:spChg>
        <pc:spChg chg="add del">
          <ac:chgData name="Gundapuneni,Kiran Kumar" userId="1cc6b4ff-2736-482f-aedf-07a08daf7e20" providerId="ADAL" clId="{40CC8781-DD80-46CF-B5AB-3F599456BBD4}" dt="2023-02-02T17:51:04.822" v="693" actId="26606"/>
          <ac:spMkLst>
            <pc:docMk/>
            <pc:sldMk cId="2338113823" sldId="261"/>
            <ac:spMk id="63" creationId="{DE4D62F9-188E-4530-84C2-24BDEE4BEB82}"/>
          </ac:spMkLst>
        </pc:spChg>
        <pc:spChg chg="add del">
          <ac:chgData name="Gundapuneni,Kiran Kumar" userId="1cc6b4ff-2736-482f-aedf-07a08daf7e20" providerId="ADAL" clId="{40CC8781-DD80-46CF-B5AB-3F599456BBD4}" dt="2023-02-02T17:51:13.469" v="695" actId="26606"/>
          <ac:spMkLst>
            <pc:docMk/>
            <pc:sldMk cId="2338113823" sldId="261"/>
            <ac:spMk id="67" creationId="{4AC0CD9D-7610-4620-93B4-798CCD9AB581}"/>
          </ac:spMkLst>
        </pc:spChg>
        <pc:spChg chg="add del">
          <ac:chgData name="Gundapuneni,Kiran Kumar" userId="1cc6b4ff-2736-482f-aedf-07a08daf7e20" providerId="ADAL" clId="{40CC8781-DD80-46CF-B5AB-3F599456BBD4}" dt="2023-02-02T17:51:13.469" v="695" actId="26606"/>
          <ac:spMkLst>
            <pc:docMk/>
            <pc:sldMk cId="2338113823" sldId="261"/>
            <ac:spMk id="70" creationId="{DE4D62F9-188E-4530-84C2-24BDEE4BEB82}"/>
          </ac:spMkLst>
        </pc:spChg>
        <pc:spChg chg="add del">
          <ac:chgData name="Gundapuneni,Kiran Kumar" userId="1cc6b4ff-2736-482f-aedf-07a08daf7e20" providerId="ADAL" clId="{40CC8781-DD80-46CF-B5AB-3F599456BBD4}" dt="2023-02-02T17:51:13.469" v="695" actId="26606"/>
          <ac:spMkLst>
            <pc:docMk/>
            <pc:sldMk cId="2338113823" sldId="261"/>
            <ac:spMk id="71" creationId="{D27CF008-4B18-436D-B2D5-C1346C12438E}"/>
          </ac:spMkLst>
        </pc:spChg>
        <pc:spChg chg="add del">
          <ac:chgData name="Gundapuneni,Kiran Kumar" userId="1cc6b4ff-2736-482f-aedf-07a08daf7e20" providerId="ADAL" clId="{40CC8781-DD80-46CF-B5AB-3F599456BBD4}" dt="2023-02-02T17:51:13.469" v="695" actId="26606"/>
          <ac:spMkLst>
            <pc:docMk/>
            <pc:sldMk cId="2338113823" sldId="261"/>
            <ac:spMk id="72" creationId="{CE22DAD8-5F67-4B73-ADA9-06EF381F7AD6}"/>
          </ac:spMkLst>
        </pc:spChg>
        <pc:spChg chg="add del">
          <ac:chgData name="Gundapuneni,Kiran Kumar" userId="1cc6b4ff-2736-482f-aedf-07a08daf7e20" providerId="ADAL" clId="{40CC8781-DD80-46CF-B5AB-3F599456BBD4}" dt="2023-02-02T17:51:13.469" v="695" actId="26606"/>
          <ac:spMkLst>
            <pc:docMk/>
            <pc:sldMk cId="2338113823" sldId="261"/>
            <ac:spMk id="73" creationId="{E4F17063-EDA4-417B-946F-BA357F3B390D}"/>
          </ac:spMkLst>
        </pc:spChg>
        <pc:spChg chg="add del">
          <ac:chgData name="Gundapuneni,Kiran Kumar" userId="1cc6b4ff-2736-482f-aedf-07a08daf7e20" providerId="ADAL" clId="{40CC8781-DD80-46CF-B5AB-3F599456BBD4}" dt="2023-02-02T17:51:13.469" v="695" actId="26606"/>
          <ac:spMkLst>
            <pc:docMk/>
            <pc:sldMk cId="2338113823" sldId="261"/>
            <ac:spMk id="74" creationId="{D36F3EEA-55D4-4677-80E7-92D00B8F343B}"/>
          </ac:spMkLst>
        </pc:spChg>
        <pc:spChg chg="add">
          <ac:chgData name="Gundapuneni,Kiran Kumar" userId="1cc6b4ff-2736-482f-aedf-07a08daf7e20" providerId="ADAL" clId="{40CC8781-DD80-46CF-B5AB-3F599456BBD4}" dt="2023-02-02T17:51:13.589" v="696" actId="26606"/>
          <ac:spMkLst>
            <pc:docMk/>
            <pc:sldMk cId="2338113823" sldId="261"/>
            <ac:spMk id="78" creationId="{989BE678-777B-482A-A616-FEDC47B162E5}"/>
          </ac:spMkLst>
        </pc:spChg>
        <pc:spChg chg="add">
          <ac:chgData name="Gundapuneni,Kiran Kumar" userId="1cc6b4ff-2736-482f-aedf-07a08daf7e20" providerId="ADAL" clId="{40CC8781-DD80-46CF-B5AB-3F599456BBD4}" dt="2023-02-02T17:51:13.589" v="696" actId="26606"/>
          <ac:spMkLst>
            <pc:docMk/>
            <pc:sldMk cId="2338113823" sldId="261"/>
            <ac:spMk id="81" creationId="{D28BE0C3-2102-4820-B88B-A448B1840D14}"/>
          </ac:spMkLst>
        </pc:spChg>
        <pc:picChg chg="add mod">
          <ac:chgData name="Gundapuneni,Kiran Kumar" userId="1cc6b4ff-2736-482f-aedf-07a08daf7e20" providerId="ADAL" clId="{40CC8781-DD80-46CF-B5AB-3F599456BBD4}" dt="2023-02-02T17:51:13.469" v="695" actId="26606"/>
          <ac:picMkLst>
            <pc:docMk/>
            <pc:sldMk cId="2338113823" sldId="261"/>
            <ac:picMk id="4" creationId="{F35073A4-1BA0-DD49-3082-CC6DB6AEF586}"/>
          </ac:picMkLst>
        </pc:picChg>
        <pc:picChg chg="add del">
          <ac:chgData name="Gundapuneni,Kiran Kumar" userId="1cc6b4ff-2736-482f-aedf-07a08daf7e20" providerId="ADAL" clId="{40CC8781-DD80-46CF-B5AB-3F599456BBD4}" dt="2023-02-02T17:50:32.679" v="686" actId="26606"/>
          <ac:picMkLst>
            <pc:docMk/>
            <pc:sldMk cId="2338113823" sldId="261"/>
            <ac:picMk id="9" creationId="{41B68C77-138E-4BF7-A276-BD0C78A4219F}"/>
          </ac:picMkLst>
        </pc:picChg>
        <pc:picChg chg="add del">
          <ac:chgData name="Gundapuneni,Kiran Kumar" userId="1cc6b4ff-2736-482f-aedf-07a08daf7e20" providerId="ADAL" clId="{40CC8781-DD80-46CF-B5AB-3F599456BBD4}" dt="2023-02-02T17:50:32.679" v="686" actId="26606"/>
          <ac:picMkLst>
            <pc:docMk/>
            <pc:sldMk cId="2338113823" sldId="261"/>
            <ac:picMk id="11" creationId="{7C268552-D473-46ED-B1B8-422042C4DEF1}"/>
          </ac:picMkLst>
        </pc:picChg>
        <pc:picChg chg="add del">
          <ac:chgData name="Gundapuneni,Kiran Kumar" userId="1cc6b4ff-2736-482f-aedf-07a08daf7e20" providerId="ADAL" clId="{40CC8781-DD80-46CF-B5AB-3F599456BBD4}" dt="2023-02-02T17:50:32.679" v="686" actId="26606"/>
          <ac:picMkLst>
            <pc:docMk/>
            <pc:sldMk cId="2338113823" sldId="261"/>
            <ac:picMk id="15" creationId="{B9238B3E-24AA-439A-B527-6C5DF6D72145}"/>
          </ac:picMkLst>
        </pc:picChg>
        <pc:picChg chg="add del">
          <ac:chgData name="Gundapuneni,Kiran Kumar" userId="1cc6b4ff-2736-482f-aedf-07a08daf7e20" providerId="ADAL" clId="{40CC8781-DD80-46CF-B5AB-3F599456BBD4}" dt="2023-02-02T17:50:32.679" v="686" actId="26606"/>
          <ac:picMkLst>
            <pc:docMk/>
            <pc:sldMk cId="2338113823" sldId="261"/>
            <ac:picMk id="17" creationId="{69F01145-BEA3-4CBF-AA21-10077B948CA8}"/>
          </ac:picMkLst>
        </pc:picChg>
        <pc:picChg chg="add del">
          <ac:chgData name="Gundapuneni,Kiran Kumar" userId="1cc6b4ff-2736-482f-aedf-07a08daf7e20" providerId="ADAL" clId="{40CC8781-DD80-46CF-B5AB-3F599456BBD4}" dt="2023-02-02T17:50:41.995" v="688" actId="26606"/>
          <ac:picMkLst>
            <pc:docMk/>
            <pc:sldMk cId="2338113823" sldId="261"/>
            <ac:picMk id="27" creationId="{DF19BAF3-7E20-4B9D-B544-BABAEEA1FA75}"/>
          </ac:picMkLst>
        </pc:picChg>
        <pc:picChg chg="add del">
          <ac:chgData name="Gundapuneni,Kiran Kumar" userId="1cc6b4ff-2736-482f-aedf-07a08daf7e20" providerId="ADAL" clId="{40CC8781-DD80-46CF-B5AB-3F599456BBD4}" dt="2023-02-02T17:50:41.995" v="688" actId="26606"/>
          <ac:picMkLst>
            <pc:docMk/>
            <pc:sldMk cId="2338113823" sldId="261"/>
            <ac:picMk id="28" creationId="{950648F4-ABCD-4DF0-8641-76CFB2354721}"/>
          </ac:picMkLst>
        </pc:picChg>
        <pc:picChg chg="add del">
          <ac:chgData name="Gundapuneni,Kiran Kumar" userId="1cc6b4ff-2736-482f-aedf-07a08daf7e20" providerId="ADAL" clId="{40CC8781-DD80-46CF-B5AB-3F599456BBD4}" dt="2023-02-02T17:50:41.995" v="688" actId="26606"/>
          <ac:picMkLst>
            <pc:docMk/>
            <pc:sldMk cId="2338113823" sldId="261"/>
            <ac:picMk id="30" creationId="{CF1EB4BD-9C7E-4AA3-9681-C7EB0DA6250B}"/>
          </ac:picMkLst>
        </pc:picChg>
        <pc:picChg chg="add del">
          <ac:chgData name="Gundapuneni,Kiran Kumar" userId="1cc6b4ff-2736-482f-aedf-07a08daf7e20" providerId="ADAL" clId="{40CC8781-DD80-46CF-B5AB-3F599456BBD4}" dt="2023-02-02T17:50:41.995" v="688" actId="26606"/>
          <ac:picMkLst>
            <pc:docMk/>
            <pc:sldMk cId="2338113823" sldId="261"/>
            <ac:picMk id="31" creationId="{94AAE3AA-3759-4D28-B0EF-575F25A5146C}"/>
          </ac:picMkLst>
        </pc:picChg>
        <pc:picChg chg="add del">
          <ac:chgData name="Gundapuneni,Kiran Kumar" userId="1cc6b4ff-2736-482f-aedf-07a08daf7e20" providerId="ADAL" clId="{40CC8781-DD80-46CF-B5AB-3F599456BBD4}" dt="2023-02-02T17:51:13.589" v="696" actId="26606"/>
          <ac:picMkLst>
            <pc:docMk/>
            <pc:sldMk cId="2338113823" sldId="261"/>
            <ac:picMk id="34" creationId="{DF19BAF3-7E20-4B9D-B544-BABAEEA1FA75}"/>
          </ac:picMkLst>
        </pc:picChg>
        <pc:picChg chg="add del">
          <ac:chgData name="Gundapuneni,Kiran Kumar" userId="1cc6b4ff-2736-482f-aedf-07a08daf7e20" providerId="ADAL" clId="{40CC8781-DD80-46CF-B5AB-3F599456BBD4}" dt="2023-02-02T17:51:13.589" v="696" actId="26606"/>
          <ac:picMkLst>
            <pc:docMk/>
            <pc:sldMk cId="2338113823" sldId="261"/>
            <ac:picMk id="35" creationId="{950648F4-ABCD-4DF0-8641-76CFB2354721}"/>
          </ac:picMkLst>
        </pc:picChg>
        <pc:picChg chg="add del">
          <ac:chgData name="Gundapuneni,Kiran Kumar" userId="1cc6b4ff-2736-482f-aedf-07a08daf7e20" providerId="ADAL" clId="{40CC8781-DD80-46CF-B5AB-3F599456BBD4}" dt="2023-02-02T17:51:13.589" v="696" actId="26606"/>
          <ac:picMkLst>
            <pc:docMk/>
            <pc:sldMk cId="2338113823" sldId="261"/>
            <ac:picMk id="37" creationId="{CF1EB4BD-9C7E-4AA3-9681-C7EB0DA6250B}"/>
          </ac:picMkLst>
        </pc:picChg>
        <pc:picChg chg="add del">
          <ac:chgData name="Gundapuneni,Kiran Kumar" userId="1cc6b4ff-2736-482f-aedf-07a08daf7e20" providerId="ADAL" clId="{40CC8781-DD80-46CF-B5AB-3F599456BBD4}" dt="2023-02-02T17:51:13.589" v="696" actId="26606"/>
          <ac:picMkLst>
            <pc:docMk/>
            <pc:sldMk cId="2338113823" sldId="261"/>
            <ac:picMk id="38" creationId="{94AAE3AA-3759-4D28-B0EF-575F25A5146C}"/>
          </ac:picMkLst>
        </pc:picChg>
        <pc:picChg chg="add del">
          <ac:chgData name="Gundapuneni,Kiran Kumar" userId="1cc6b4ff-2736-482f-aedf-07a08daf7e20" providerId="ADAL" clId="{40CC8781-DD80-46CF-B5AB-3F599456BBD4}" dt="2023-02-02T17:51:03.402" v="691" actId="26606"/>
          <ac:picMkLst>
            <pc:docMk/>
            <pc:sldMk cId="2338113823" sldId="261"/>
            <ac:picMk id="44" creationId="{DF19BAF3-7E20-4B9D-B544-BABAEEA1FA75}"/>
          </ac:picMkLst>
        </pc:picChg>
        <pc:picChg chg="add del">
          <ac:chgData name="Gundapuneni,Kiran Kumar" userId="1cc6b4ff-2736-482f-aedf-07a08daf7e20" providerId="ADAL" clId="{40CC8781-DD80-46CF-B5AB-3F599456BBD4}" dt="2023-02-02T17:51:03.402" v="691" actId="26606"/>
          <ac:picMkLst>
            <pc:docMk/>
            <pc:sldMk cId="2338113823" sldId="261"/>
            <ac:picMk id="46" creationId="{950648F4-ABCD-4DF0-8641-76CFB2354721}"/>
          </ac:picMkLst>
        </pc:picChg>
        <pc:picChg chg="add del">
          <ac:chgData name="Gundapuneni,Kiran Kumar" userId="1cc6b4ff-2736-482f-aedf-07a08daf7e20" providerId="ADAL" clId="{40CC8781-DD80-46CF-B5AB-3F599456BBD4}" dt="2023-02-02T17:51:03.402" v="691" actId="26606"/>
          <ac:picMkLst>
            <pc:docMk/>
            <pc:sldMk cId="2338113823" sldId="261"/>
            <ac:picMk id="50" creationId="{CF1EB4BD-9C7E-4AA3-9681-C7EB0DA6250B}"/>
          </ac:picMkLst>
        </pc:picChg>
        <pc:picChg chg="add del">
          <ac:chgData name="Gundapuneni,Kiran Kumar" userId="1cc6b4ff-2736-482f-aedf-07a08daf7e20" providerId="ADAL" clId="{40CC8781-DD80-46CF-B5AB-3F599456BBD4}" dt="2023-02-02T17:51:03.402" v="691" actId="26606"/>
          <ac:picMkLst>
            <pc:docMk/>
            <pc:sldMk cId="2338113823" sldId="261"/>
            <ac:picMk id="52" creationId="{94AAE3AA-3759-4D28-B0EF-575F25A5146C}"/>
          </ac:picMkLst>
        </pc:picChg>
        <pc:picChg chg="add del">
          <ac:chgData name="Gundapuneni,Kiran Kumar" userId="1cc6b4ff-2736-482f-aedf-07a08daf7e20" providerId="ADAL" clId="{40CC8781-DD80-46CF-B5AB-3F599456BBD4}" dt="2023-02-02T17:51:04.822" v="693" actId="26606"/>
          <ac:picMkLst>
            <pc:docMk/>
            <pc:sldMk cId="2338113823" sldId="261"/>
            <ac:picMk id="58" creationId="{41B68C77-138E-4BF7-A276-BD0C78A4219F}"/>
          </ac:picMkLst>
        </pc:picChg>
        <pc:picChg chg="add del">
          <ac:chgData name="Gundapuneni,Kiran Kumar" userId="1cc6b4ff-2736-482f-aedf-07a08daf7e20" providerId="ADAL" clId="{40CC8781-DD80-46CF-B5AB-3F599456BBD4}" dt="2023-02-02T17:51:04.822" v="693" actId="26606"/>
          <ac:picMkLst>
            <pc:docMk/>
            <pc:sldMk cId="2338113823" sldId="261"/>
            <ac:picMk id="59" creationId="{7C268552-D473-46ED-B1B8-422042C4DEF1}"/>
          </ac:picMkLst>
        </pc:picChg>
        <pc:picChg chg="add del">
          <ac:chgData name="Gundapuneni,Kiran Kumar" userId="1cc6b4ff-2736-482f-aedf-07a08daf7e20" providerId="ADAL" clId="{40CC8781-DD80-46CF-B5AB-3F599456BBD4}" dt="2023-02-02T17:51:04.822" v="693" actId="26606"/>
          <ac:picMkLst>
            <pc:docMk/>
            <pc:sldMk cId="2338113823" sldId="261"/>
            <ac:picMk id="61" creationId="{B9238B3E-24AA-439A-B527-6C5DF6D72145}"/>
          </ac:picMkLst>
        </pc:picChg>
        <pc:picChg chg="add del">
          <ac:chgData name="Gundapuneni,Kiran Kumar" userId="1cc6b4ff-2736-482f-aedf-07a08daf7e20" providerId="ADAL" clId="{40CC8781-DD80-46CF-B5AB-3F599456BBD4}" dt="2023-02-02T17:51:04.822" v="693" actId="26606"/>
          <ac:picMkLst>
            <pc:docMk/>
            <pc:sldMk cId="2338113823" sldId="261"/>
            <ac:picMk id="62" creationId="{69F01145-BEA3-4CBF-AA21-10077B948CA8}"/>
          </ac:picMkLst>
        </pc:picChg>
        <pc:picChg chg="add del">
          <ac:chgData name="Gundapuneni,Kiran Kumar" userId="1cc6b4ff-2736-482f-aedf-07a08daf7e20" providerId="ADAL" clId="{40CC8781-DD80-46CF-B5AB-3F599456BBD4}" dt="2023-02-02T17:51:13.469" v="695" actId="26606"/>
          <ac:picMkLst>
            <pc:docMk/>
            <pc:sldMk cId="2338113823" sldId="261"/>
            <ac:picMk id="65" creationId="{41B68C77-138E-4BF7-A276-BD0C78A4219F}"/>
          </ac:picMkLst>
        </pc:picChg>
        <pc:picChg chg="add del">
          <ac:chgData name="Gundapuneni,Kiran Kumar" userId="1cc6b4ff-2736-482f-aedf-07a08daf7e20" providerId="ADAL" clId="{40CC8781-DD80-46CF-B5AB-3F599456BBD4}" dt="2023-02-02T17:51:13.469" v="695" actId="26606"/>
          <ac:picMkLst>
            <pc:docMk/>
            <pc:sldMk cId="2338113823" sldId="261"/>
            <ac:picMk id="66" creationId="{7C268552-D473-46ED-B1B8-422042C4DEF1}"/>
          </ac:picMkLst>
        </pc:picChg>
        <pc:picChg chg="add del">
          <ac:chgData name="Gundapuneni,Kiran Kumar" userId="1cc6b4ff-2736-482f-aedf-07a08daf7e20" providerId="ADAL" clId="{40CC8781-DD80-46CF-B5AB-3F599456BBD4}" dt="2023-02-02T17:51:13.469" v="695" actId="26606"/>
          <ac:picMkLst>
            <pc:docMk/>
            <pc:sldMk cId="2338113823" sldId="261"/>
            <ac:picMk id="68" creationId="{B9238B3E-24AA-439A-B527-6C5DF6D72145}"/>
          </ac:picMkLst>
        </pc:picChg>
        <pc:picChg chg="add del">
          <ac:chgData name="Gundapuneni,Kiran Kumar" userId="1cc6b4ff-2736-482f-aedf-07a08daf7e20" providerId="ADAL" clId="{40CC8781-DD80-46CF-B5AB-3F599456BBD4}" dt="2023-02-02T17:51:13.469" v="695" actId="26606"/>
          <ac:picMkLst>
            <pc:docMk/>
            <pc:sldMk cId="2338113823" sldId="261"/>
            <ac:picMk id="69" creationId="{69F01145-BEA3-4CBF-AA21-10077B948CA8}"/>
          </ac:picMkLst>
        </pc:picChg>
        <pc:picChg chg="add">
          <ac:chgData name="Gundapuneni,Kiran Kumar" userId="1cc6b4ff-2736-482f-aedf-07a08daf7e20" providerId="ADAL" clId="{40CC8781-DD80-46CF-B5AB-3F599456BBD4}" dt="2023-02-02T17:51:13.589" v="696" actId="26606"/>
          <ac:picMkLst>
            <pc:docMk/>
            <pc:sldMk cId="2338113823" sldId="261"/>
            <ac:picMk id="76" creationId="{DF19BAF3-7E20-4B9D-B544-BABAEEA1FA75}"/>
          </ac:picMkLst>
        </pc:picChg>
        <pc:picChg chg="add">
          <ac:chgData name="Gundapuneni,Kiran Kumar" userId="1cc6b4ff-2736-482f-aedf-07a08daf7e20" providerId="ADAL" clId="{40CC8781-DD80-46CF-B5AB-3F599456BBD4}" dt="2023-02-02T17:51:13.589" v="696" actId="26606"/>
          <ac:picMkLst>
            <pc:docMk/>
            <pc:sldMk cId="2338113823" sldId="261"/>
            <ac:picMk id="77" creationId="{950648F4-ABCD-4DF0-8641-76CFB2354721}"/>
          </ac:picMkLst>
        </pc:picChg>
        <pc:picChg chg="add">
          <ac:chgData name="Gundapuneni,Kiran Kumar" userId="1cc6b4ff-2736-482f-aedf-07a08daf7e20" providerId="ADAL" clId="{40CC8781-DD80-46CF-B5AB-3F599456BBD4}" dt="2023-02-02T17:51:13.589" v="696" actId="26606"/>
          <ac:picMkLst>
            <pc:docMk/>
            <pc:sldMk cId="2338113823" sldId="261"/>
            <ac:picMk id="79" creationId="{CF1EB4BD-9C7E-4AA3-9681-C7EB0DA6250B}"/>
          </ac:picMkLst>
        </pc:picChg>
        <pc:picChg chg="add">
          <ac:chgData name="Gundapuneni,Kiran Kumar" userId="1cc6b4ff-2736-482f-aedf-07a08daf7e20" providerId="ADAL" clId="{40CC8781-DD80-46CF-B5AB-3F599456BBD4}" dt="2023-02-02T17:51:13.589" v="696" actId="26606"/>
          <ac:picMkLst>
            <pc:docMk/>
            <pc:sldMk cId="2338113823" sldId="261"/>
            <ac:picMk id="80" creationId="{94AAE3AA-3759-4D28-B0EF-575F25A5146C}"/>
          </ac:picMkLst>
        </pc:picChg>
      </pc:sldChg>
      <pc:sldChg chg="modSp add ord">
        <pc:chgData name="Gundapuneni,Kiran Kumar" userId="1cc6b4ff-2736-482f-aedf-07a08daf7e20" providerId="ADAL" clId="{40CC8781-DD80-46CF-B5AB-3F599456BBD4}" dt="2023-02-02T18:04:52.099" v="907" actId="20577"/>
        <pc:sldMkLst>
          <pc:docMk/>
          <pc:sldMk cId="861604389" sldId="262"/>
        </pc:sldMkLst>
        <pc:graphicFrameChg chg="mod">
          <ac:chgData name="Gundapuneni,Kiran Kumar" userId="1cc6b4ff-2736-482f-aedf-07a08daf7e20" providerId="ADAL" clId="{40CC8781-DD80-46CF-B5AB-3F599456BBD4}" dt="2023-02-02T18:04:52.099" v="907" actId="20577"/>
          <ac:graphicFrameMkLst>
            <pc:docMk/>
            <pc:sldMk cId="861604389" sldId="262"/>
            <ac:graphicFrameMk id="60" creationId="{82797105-9307-7855-D064-51DB8FFC0E3E}"/>
          </ac:graphicFrameMkLst>
        </pc:graphicFrameChg>
      </pc:sldChg>
      <pc:sldChg chg="addSp delSp modSp add del mod setBg delDesignElem">
        <pc:chgData name="Gundapuneni,Kiran Kumar" userId="1cc6b4ff-2736-482f-aedf-07a08daf7e20" providerId="ADAL" clId="{40CC8781-DD80-46CF-B5AB-3F599456BBD4}" dt="2023-02-02T18:06:30.228" v="915"/>
        <pc:sldMkLst>
          <pc:docMk/>
          <pc:sldMk cId="296912858" sldId="263"/>
        </pc:sldMkLst>
        <pc:spChg chg="add del">
          <ac:chgData name="Gundapuneni,Kiran Kumar" userId="1cc6b4ff-2736-482f-aedf-07a08daf7e20" providerId="ADAL" clId="{40CC8781-DD80-46CF-B5AB-3F599456BBD4}" dt="2023-02-02T18:06:30.228" v="915"/>
          <ac:spMkLst>
            <pc:docMk/>
            <pc:sldMk cId="296912858" sldId="263"/>
            <ac:spMk id="78" creationId="{989BE678-777B-482A-A616-FEDC47B162E5}"/>
          </ac:spMkLst>
        </pc:spChg>
        <pc:spChg chg="add del">
          <ac:chgData name="Gundapuneni,Kiran Kumar" userId="1cc6b4ff-2736-482f-aedf-07a08daf7e20" providerId="ADAL" clId="{40CC8781-DD80-46CF-B5AB-3F599456BBD4}" dt="2023-02-02T18:06:30.228" v="915"/>
          <ac:spMkLst>
            <pc:docMk/>
            <pc:sldMk cId="296912858" sldId="263"/>
            <ac:spMk id="81" creationId="{D28BE0C3-2102-4820-B88B-A448B1840D14}"/>
          </ac:spMkLst>
        </pc:spChg>
        <pc:picChg chg="add del mod">
          <ac:chgData name="Gundapuneni,Kiran Kumar" userId="1cc6b4ff-2736-482f-aedf-07a08daf7e20" providerId="ADAL" clId="{40CC8781-DD80-46CF-B5AB-3F599456BBD4}" dt="2023-02-02T18:06:28.889" v="914" actId="931"/>
          <ac:picMkLst>
            <pc:docMk/>
            <pc:sldMk cId="296912858" sldId="263"/>
            <ac:picMk id="5" creationId="{C9B09A35-FBF0-53A1-BD3A-97EA178D7EF6}"/>
          </ac:picMkLst>
        </pc:picChg>
        <pc:picChg chg="add del">
          <ac:chgData name="Gundapuneni,Kiran Kumar" userId="1cc6b4ff-2736-482f-aedf-07a08daf7e20" providerId="ADAL" clId="{40CC8781-DD80-46CF-B5AB-3F599456BBD4}" dt="2023-02-02T18:06:30.228" v="915"/>
          <ac:picMkLst>
            <pc:docMk/>
            <pc:sldMk cId="296912858" sldId="263"/>
            <ac:picMk id="76" creationId="{DF19BAF3-7E20-4B9D-B544-BABAEEA1FA75}"/>
          </ac:picMkLst>
        </pc:picChg>
        <pc:picChg chg="add del">
          <ac:chgData name="Gundapuneni,Kiran Kumar" userId="1cc6b4ff-2736-482f-aedf-07a08daf7e20" providerId="ADAL" clId="{40CC8781-DD80-46CF-B5AB-3F599456BBD4}" dt="2023-02-02T18:06:30.228" v="915"/>
          <ac:picMkLst>
            <pc:docMk/>
            <pc:sldMk cId="296912858" sldId="263"/>
            <ac:picMk id="77" creationId="{950648F4-ABCD-4DF0-8641-76CFB2354721}"/>
          </ac:picMkLst>
        </pc:picChg>
        <pc:picChg chg="add del">
          <ac:chgData name="Gundapuneni,Kiran Kumar" userId="1cc6b4ff-2736-482f-aedf-07a08daf7e20" providerId="ADAL" clId="{40CC8781-DD80-46CF-B5AB-3F599456BBD4}" dt="2023-02-02T18:06:30.228" v="915"/>
          <ac:picMkLst>
            <pc:docMk/>
            <pc:sldMk cId="296912858" sldId="263"/>
            <ac:picMk id="79" creationId="{CF1EB4BD-9C7E-4AA3-9681-C7EB0DA6250B}"/>
          </ac:picMkLst>
        </pc:picChg>
        <pc:picChg chg="add del">
          <ac:chgData name="Gundapuneni,Kiran Kumar" userId="1cc6b4ff-2736-482f-aedf-07a08daf7e20" providerId="ADAL" clId="{40CC8781-DD80-46CF-B5AB-3F599456BBD4}" dt="2023-02-02T18:06:30.228" v="915"/>
          <ac:picMkLst>
            <pc:docMk/>
            <pc:sldMk cId="296912858" sldId="263"/>
            <ac:picMk id="80" creationId="{94AAE3AA-3759-4D28-B0EF-575F25A5146C}"/>
          </ac:picMkLst>
        </pc:picChg>
      </pc:sldChg>
      <pc:sldChg chg="addSp modSp new mod setBg">
        <pc:chgData name="Gundapuneni,Kiran Kumar" userId="1cc6b4ff-2736-482f-aedf-07a08daf7e20" providerId="ADAL" clId="{40CC8781-DD80-46CF-B5AB-3F599456BBD4}" dt="2023-02-02T18:08:06.876" v="948" actId="962"/>
        <pc:sldMkLst>
          <pc:docMk/>
          <pc:sldMk cId="1926565813" sldId="263"/>
        </pc:sldMkLst>
        <pc:spChg chg="mod">
          <ac:chgData name="Gundapuneni,Kiran Kumar" userId="1cc6b4ff-2736-482f-aedf-07a08daf7e20" providerId="ADAL" clId="{40CC8781-DD80-46CF-B5AB-3F599456BBD4}" dt="2023-02-02T18:07:59.702" v="946" actId="26606"/>
          <ac:spMkLst>
            <pc:docMk/>
            <pc:sldMk cId="1926565813" sldId="263"/>
            <ac:spMk id="2" creationId="{403CA08C-BF2A-FAFC-CAAE-2D8D6ECFD24B}"/>
          </ac:spMkLst>
        </pc:spChg>
        <pc:spChg chg="add">
          <ac:chgData name="Gundapuneni,Kiran Kumar" userId="1cc6b4ff-2736-482f-aedf-07a08daf7e20" providerId="ADAL" clId="{40CC8781-DD80-46CF-B5AB-3F599456BBD4}" dt="2023-02-02T18:07:59.702" v="946" actId="26606"/>
          <ac:spMkLst>
            <pc:docMk/>
            <pc:sldMk cId="1926565813" sldId="263"/>
            <ac:spMk id="13" creationId="{989BE678-777B-482A-A616-FEDC47B162E5}"/>
          </ac:spMkLst>
        </pc:spChg>
        <pc:spChg chg="add">
          <ac:chgData name="Gundapuneni,Kiran Kumar" userId="1cc6b4ff-2736-482f-aedf-07a08daf7e20" providerId="ADAL" clId="{40CC8781-DD80-46CF-B5AB-3F599456BBD4}" dt="2023-02-02T18:07:59.702" v="946" actId="26606"/>
          <ac:spMkLst>
            <pc:docMk/>
            <pc:sldMk cId="1926565813" sldId="263"/>
            <ac:spMk id="19" creationId="{D28BE0C3-2102-4820-B88B-A448B1840D14}"/>
          </ac:spMkLst>
        </pc:spChg>
        <pc:picChg chg="add mod">
          <ac:chgData name="Gundapuneni,Kiran Kumar" userId="1cc6b4ff-2736-482f-aedf-07a08daf7e20" providerId="ADAL" clId="{40CC8781-DD80-46CF-B5AB-3F599456BBD4}" dt="2023-02-02T18:08:06.876" v="948" actId="962"/>
          <ac:picMkLst>
            <pc:docMk/>
            <pc:sldMk cId="1926565813" sldId="263"/>
            <ac:picMk id="4" creationId="{D0119319-5583-D280-D49C-59EA58C68262}"/>
          </ac:picMkLst>
        </pc:picChg>
        <pc:picChg chg="add">
          <ac:chgData name="Gundapuneni,Kiran Kumar" userId="1cc6b4ff-2736-482f-aedf-07a08daf7e20" providerId="ADAL" clId="{40CC8781-DD80-46CF-B5AB-3F599456BBD4}" dt="2023-02-02T18:07:59.702" v="946" actId="26606"/>
          <ac:picMkLst>
            <pc:docMk/>
            <pc:sldMk cId="1926565813" sldId="263"/>
            <ac:picMk id="9" creationId="{DF19BAF3-7E20-4B9D-B544-BABAEEA1FA75}"/>
          </ac:picMkLst>
        </pc:picChg>
        <pc:picChg chg="add">
          <ac:chgData name="Gundapuneni,Kiran Kumar" userId="1cc6b4ff-2736-482f-aedf-07a08daf7e20" providerId="ADAL" clId="{40CC8781-DD80-46CF-B5AB-3F599456BBD4}" dt="2023-02-02T18:07:59.702" v="946" actId="26606"/>
          <ac:picMkLst>
            <pc:docMk/>
            <pc:sldMk cId="1926565813" sldId="263"/>
            <ac:picMk id="11" creationId="{950648F4-ABCD-4DF0-8641-76CFB2354721}"/>
          </ac:picMkLst>
        </pc:picChg>
        <pc:picChg chg="add">
          <ac:chgData name="Gundapuneni,Kiran Kumar" userId="1cc6b4ff-2736-482f-aedf-07a08daf7e20" providerId="ADAL" clId="{40CC8781-DD80-46CF-B5AB-3F599456BBD4}" dt="2023-02-02T18:07:59.702" v="946" actId="26606"/>
          <ac:picMkLst>
            <pc:docMk/>
            <pc:sldMk cId="1926565813" sldId="263"/>
            <ac:picMk id="15" creationId="{CF1EB4BD-9C7E-4AA3-9681-C7EB0DA6250B}"/>
          </ac:picMkLst>
        </pc:picChg>
        <pc:picChg chg="add">
          <ac:chgData name="Gundapuneni,Kiran Kumar" userId="1cc6b4ff-2736-482f-aedf-07a08daf7e20" providerId="ADAL" clId="{40CC8781-DD80-46CF-B5AB-3F599456BBD4}" dt="2023-02-02T18:07:59.702" v="946" actId="26606"/>
          <ac:picMkLst>
            <pc:docMk/>
            <pc:sldMk cId="1926565813" sldId="263"/>
            <ac:picMk id="17" creationId="{94AAE3AA-3759-4D28-B0EF-575F25A5146C}"/>
          </ac:picMkLst>
        </pc:picChg>
      </pc:sldChg>
      <pc:sldChg chg="addSp delSp modSp new del mod">
        <pc:chgData name="Gundapuneni,Kiran Kumar" userId="1cc6b4ff-2736-482f-aedf-07a08daf7e20" providerId="ADAL" clId="{40CC8781-DD80-46CF-B5AB-3F599456BBD4}" dt="2023-02-02T18:07:26.364" v="924" actId="47"/>
        <pc:sldMkLst>
          <pc:docMk/>
          <pc:sldMk cId="4272496816" sldId="263"/>
        </pc:sldMkLst>
        <pc:picChg chg="add del mod">
          <ac:chgData name="Gundapuneni,Kiran Kumar" userId="1cc6b4ff-2736-482f-aedf-07a08daf7e20" providerId="ADAL" clId="{40CC8781-DD80-46CF-B5AB-3F599456BBD4}" dt="2023-02-02T18:07:09.258" v="921" actId="931"/>
          <ac:picMkLst>
            <pc:docMk/>
            <pc:sldMk cId="4272496816" sldId="263"/>
            <ac:picMk id="3" creationId="{B2560B2C-BFF7-4E3F-86A8-E61A41018FC7}"/>
          </ac:picMkLst>
        </pc:picChg>
      </pc:sldChg>
      <pc:sldChg chg="new del">
        <pc:chgData name="Gundapuneni,Kiran Kumar" userId="1cc6b4ff-2736-482f-aedf-07a08daf7e20" providerId="ADAL" clId="{40CC8781-DD80-46CF-B5AB-3F599456BBD4}" dt="2023-02-02T18:07:25.133" v="923" actId="47"/>
        <pc:sldMkLst>
          <pc:docMk/>
          <pc:sldMk cId="4252718129" sldId="264"/>
        </pc:sldMkLst>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0BD33-CB63-4D53-B2E7-627047AAE188}"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BC836E58-E048-4BEE-B0CE-1F5A7994D845}">
      <dgm:prSet/>
      <dgm:spPr/>
      <dgm:t>
        <a:bodyPr/>
        <a:lstStyle/>
        <a:p>
          <a:r>
            <a:rPr lang="en-US">
              <a:latin typeface="Times New Roman" panose="02020603050405020304" pitchFamily="18" charset="0"/>
              <a:cs typeface="Times New Roman" panose="02020603050405020304" pitchFamily="18" charset="0"/>
            </a:rPr>
            <a:t>Connection Issues</a:t>
          </a:r>
        </a:p>
      </dgm:t>
    </dgm:pt>
    <dgm:pt modelId="{782AAA5B-ECB9-4B39-8BDE-B07B5FA6DECC}" type="parTrans" cxnId="{56AC322E-687E-4CB5-A3A9-96177EB76543}">
      <dgm:prSet/>
      <dgm:spPr/>
      <dgm:t>
        <a:bodyPr/>
        <a:lstStyle/>
        <a:p>
          <a:endParaRPr lang="en-US"/>
        </a:p>
      </dgm:t>
    </dgm:pt>
    <dgm:pt modelId="{F66B929F-29F1-4ECA-8F4A-2209ECC0E120}" type="sibTrans" cxnId="{56AC322E-687E-4CB5-A3A9-96177EB76543}">
      <dgm:prSet/>
      <dgm:spPr/>
      <dgm:t>
        <a:bodyPr/>
        <a:lstStyle/>
        <a:p>
          <a:endParaRPr lang="en-US"/>
        </a:p>
      </dgm:t>
    </dgm:pt>
    <dgm:pt modelId="{63D2CF86-4405-449A-82C1-EBBA3129246B}">
      <dgm:prSet/>
      <dgm:spPr/>
      <dgm:t>
        <a:bodyPr/>
        <a:lstStyle/>
        <a:p>
          <a:r>
            <a:rPr lang="en-US">
              <a:latin typeface="Times New Roman" panose="02020603050405020304" pitchFamily="18" charset="0"/>
              <a:cs typeface="Times New Roman" panose="02020603050405020304" pitchFamily="18" charset="0"/>
            </a:rPr>
            <a:t>Need to modify the security group and create permission for inbound rules and set outbound rules </a:t>
          </a:r>
        </a:p>
      </dgm:t>
    </dgm:pt>
    <dgm:pt modelId="{651D004B-F807-476A-AB5B-B4371728455E}" type="parTrans" cxnId="{B04228E2-7163-4156-AF82-1080EB8C583E}">
      <dgm:prSet/>
      <dgm:spPr/>
      <dgm:t>
        <a:bodyPr/>
        <a:lstStyle/>
        <a:p>
          <a:endParaRPr lang="en-US"/>
        </a:p>
      </dgm:t>
    </dgm:pt>
    <dgm:pt modelId="{8F784E9F-5447-408C-B2D5-449EEEEF774B}" type="sibTrans" cxnId="{B04228E2-7163-4156-AF82-1080EB8C583E}">
      <dgm:prSet/>
      <dgm:spPr/>
      <dgm:t>
        <a:bodyPr/>
        <a:lstStyle/>
        <a:p>
          <a:endParaRPr lang="en-US"/>
        </a:p>
      </dgm:t>
    </dgm:pt>
    <dgm:pt modelId="{69982932-AA3E-4033-9862-D8A7ED05C1B8}">
      <dgm:prSet/>
      <dgm:spPr/>
      <dgm:t>
        <a:bodyPr/>
        <a:lstStyle/>
        <a:p>
          <a:r>
            <a:rPr lang="en-US">
              <a:latin typeface="Times New Roman" panose="02020603050405020304" pitchFamily="18" charset="0"/>
              <a:cs typeface="Times New Roman" panose="02020603050405020304" pitchFamily="18" charset="0"/>
            </a:rPr>
            <a:t>Once the user modifies his security groups and allows traffic on his ports he can connect to the remote database from his local machine</a:t>
          </a:r>
        </a:p>
      </dgm:t>
    </dgm:pt>
    <dgm:pt modelId="{CA5CF3BA-E768-420D-AC59-A0BB6AB1F3D6}" type="parTrans" cxnId="{A65645A5-2607-4FB4-90D2-CC08B0710A23}">
      <dgm:prSet/>
      <dgm:spPr/>
      <dgm:t>
        <a:bodyPr/>
        <a:lstStyle/>
        <a:p>
          <a:endParaRPr lang="en-US"/>
        </a:p>
      </dgm:t>
    </dgm:pt>
    <dgm:pt modelId="{E35FDAC2-4F4B-4716-8052-FEA1E655869F}" type="sibTrans" cxnId="{A65645A5-2607-4FB4-90D2-CC08B0710A23}">
      <dgm:prSet/>
      <dgm:spPr/>
      <dgm:t>
        <a:bodyPr/>
        <a:lstStyle/>
        <a:p>
          <a:endParaRPr lang="en-US"/>
        </a:p>
      </dgm:t>
    </dgm:pt>
    <dgm:pt modelId="{E675F0A5-8DFB-4D06-8E56-42D07E4BF8ED}" type="pres">
      <dgm:prSet presAssocID="{2740BD33-CB63-4D53-B2E7-627047AAE188}" presName="Name0" presStyleCnt="0">
        <dgm:presLayoutVars>
          <dgm:dir/>
          <dgm:animLvl val="lvl"/>
          <dgm:resizeHandles val="exact"/>
        </dgm:presLayoutVars>
      </dgm:prSet>
      <dgm:spPr/>
    </dgm:pt>
    <dgm:pt modelId="{5144C576-7B98-4129-8B37-ECFD81A5F12F}" type="pres">
      <dgm:prSet presAssocID="{69982932-AA3E-4033-9862-D8A7ED05C1B8}" presName="boxAndChildren" presStyleCnt="0"/>
      <dgm:spPr/>
    </dgm:pt>
    <dgm:pt modelId="{B833004F-9CD7-4C12-B918-118D77D888ED}" type="pres">
      <dgm:prSet presAssocID="{69982932-AA3E-4033-9862-D8A7ED05C1B8}" presName="parentTextBox" presStyleLbl="node1" presStyleIdx="0" presStyleCnt="3"/>
      <dgm:spPr/>
    </dgm:pt>
    <dgm:pt modelId="{4C3FA3EE-DA7C-474C-9EC4-F6962327ADBB}" type="pres">
      <dgm:prSet presAssocID="{8F784E9F-5447-408C-B2D5-449EEEEF774B}" presName="sp" presStyleCnt="0"/>
      <dgm:spPr/>
    </dgm:pt>
    <dgm:pt modelId="{2F6761AA-FE6F-4995-B392-40D74F6FB386}" type="pres">
      <dgm:prSet presAssocID="{63D2CF86-4405-449A-82C1-EBBA3129246B}" presName="arrowAndChildren" presStyleCnt="0"/>
      <dgm:spPr/>
    </dgm:pt>
    <dgm:pt modelId="{149CDE29-D352-4981-8615-C8D882577DB1}" type="pres">
      <dgm:prSet presAssocID="{63D2CF86-4405-449A-82C1-EBBA3129246B}" presName="parentTextArrow" presStyleLbl="node1" presStyleIdx="1" presStyleCnt="3"/>
      <dgm:spPr/>
    </dgm:pt>
    <dgm:pt modelId="{52D8FF20-2426-4B9A-9E0F-838092BFB05F}" type="pres">
      <dgm:prSet presAssocID="{F66B929F-29F1-4ECA-8F4A-2209ECC0E120}" presName="sp" presStyleCnt="0"/>
      <dgm:spPr/>
    </dgm:pt>
    <dgm:pt modelId="{3BD43BE7-1BA2-42D7-933D-C488E0DE5F38}" type="pres">
      <dgm:prSet presAssocID="{BC836E58-E048-4BEE-B0CE-1F5A7994D845}" presName="arrowAndChildren" presStyleCnt="0"/>
      <dgm:spPr/>
    </dgm:pt>
    <dgm:pt modelId="{A7C1FEB2-6195-426F-BC18-852B9E086C43}" type="pres">
      <dgm:prSet presAssocID="{BC836E58-E048-4BEE-B0CE-1F5A7994D845}" presName="parentTextArrow" presStyleLbl="node1" presStyleIdx="2" presStyleCnt="3" custScaleY="82645" custLinFactNeighborY="3333"/>
      <dgm:spPr/>
    </dgm:pt>
  </dgm:ptLst>
  <dgm:cxnLst>
    <dgm:cxn modelId="{AC175508-5DA4-43AA-81AA-2B0307E4A25A}" type="presOf" srcId="{2740BD33-CB63-4D53-B2E7-627047AAE188}" destId="{E675F0A5-8DFB-4D06-8E56-42D07E4BF8ED}" srcOrd="0" destOrd="0" presId="urn:microsoft.com/office/officeart/2005/8/layout/process4"/>
    <dgm:cxn modelId="{DE33212D-785E-4278-8D9D-510F0C7A3A63}" type="presOf" srcId="{69982932-AA3E-4033-9862-D8A7ED05C1B8}" destId="{B833004F-9CD7-4C12-B918-118D77D888ED}" srcOrd="0" destOrd="0" presId="urn:microsoft.com/office/officeart/2005/8/layout/process4"/>
    <dgm:cxn modelId="{56AC322E-687E-4CB5-A3A9-96177EB76543}" srcId="{2740BD33-CB63-4D53-B2E7-627047AAE188}" destId="{BC836E58-E048-4BEE-B0CE-1F5A7994D845}" srcOrd="0" destOrd="0" parTransId="{782AAA5B-ECB9-4B39-8BDE-B07B5FA6DECC}" sibTransId="{F66B929F-29F1-4ECA-8F4A-2209ECC0E120}"/>
    <dgm:cxn modelId="{A65645A5-2607-4FB4-90D2-CC08B0710A23}" srcId="{2740BD33-CB63-4D53-B2E7-627047AAE188}" destId="{69982932-AA3E-4033-9862-D8A7ED05C1B8}" srcOrd="2" destOrd="0" parTransId="{CA5CF3BA-E768-420D-AC59-A0BB6AB1F3D6}" sibTransId="{E35FDAC2-4F4B-4716-8052-FEA1E655869F}"/>
    <dgm:cxn modelId="{6C1E27BD-605D-457E-BBED-2E9FA70417C0}" type="presOf" srcId="{63D2CF86-4405-449A-82C1-EBBA3129246B}" destId="{149CDE29-D352-4981-8615-C8D882577DB1}" srcOrd="0" destOrd="0" presId="urn:microsoft.com/office/officeart/2005/8/layout/process4"/>
    <dgm:cxn modelId="{2319C3C1-1831-4076-BE26-C78FB74B2560}" type="presOf" srcId="{BC836E58-E048-4BEE-B0CE-1F5A7994D845}" destId="{A7C1FEB2-6195-426F-BC18-852B9E086C43}" srcOrd="0" destOrd="0" presId="urn:microsoft.com/office/officeart/2005/8/layout/process4"/>
    <dgm:cxn modelId="{B04228E2-7163-4156-AF82-1080EB8C583E}" srcId="{2740BD33-CB63-4D53-B2E7-627047AAE188}" destId="{63D2CF86-4405-449A-82C1-EBBA3129246B}" srcOrd="1" destOrd="0" parTransId="{651D004B-F807-476A-AB5B-B4371728455E}" sibTransId="{8F784E9F-5447-408C-B2D5-449EEEEF774B}"/>
    <dgm:cxn modelId="{1187524F-82C0-41B6-A476-9E9018DB0909}" type="presParOf" srcId="{E675F0A5-8DFB-4D06-8E56-42D07E4BF8ED}" destId="{5144C576-7B98-4129-8B37-ECFD81A5F12F}" srcOrd="0" destOrd="0" presId="urn:microsoft.com/office/officeart/2005/8/layout/process4"/>
    <dgm:cxn modelId="{2203110B-9952-49B8-8FBD-CD2E1E949F9C}" type="presParOf" srcId="{5144C576-7B98-4129-8B37-ECFD81A5F12F}" destId="{B833004F-9CD7-4C12-B918-118D77D888ED}" srcOrd="0" destOrd="0" presId="urn:microsoft.com/office/officeart/2005/8/layout/process4"/>
    <dgm:cxn modelId="{122F390E-21A2-4ED4-AD55-212C2AD1E4EC}" type="presParOf" srcId="{E675F0A5-8DFB-4D06-8E56-42D07E4BF8ED}" destId="{4C3FA3EE-DA7C-474C-9EC4-F6962327ADBB}" srcOrd="1" destOrd="0" presId="urn:microsoft.com/office/officeart/2005/8/layout/process4"/>
    <dgm:cxn modelId="{08B6AA62-8D4F-4F76-9993-FA62A82B70EC}" type="presParOf" srcId="{E675F0A5-8DFB-4D06-8E56-42D07E4BF8ED}" destId="{2F6761AA-FE6F-4995-B392-40D74F6FB386}" srcOrd="2" destOrd="0" presId="urn:microsoft.com/office/officeart/2005/8/layout/process4"/>
    <dgm:cxn modelId="{C21D2D45-5675-45D9-B258-6E20B383A62A}" type="presParOf" srcId="{2F6761AA-FE6F-4995-B392-40D74F6FB386}" destId="{149CDE29-D352-4981-8615-C8D882577DB1}" srcOrd="0" destOrd="0" presId="urn:microsoft.com/office/officeart/2005/8/layout/process4"/>
    <dgm:cxn modelId="{88688707-B7C8-410A-9BF1-C7ED01C1B5CE}" type="presParOf" srcId="{E675F0A5-8DFB-4D06-8E56-42D07E4BF8ED}" destId="{52D8FF20-2426-4B9A-9E0F-838092BFB05F}" srcOrd="3" destOrd="0" presId="urn:microsoft.com/office/officeart/2005/8/layout/process4"/>
    <dgm:cxn modelId="{3BE29562-2590-4866-947E-B17176F2A207}" type="presParOf" srcId="{E675F0A5-8DFB-4D06-8E56-42D07E4BF8ED}" destId="{3BD43BE7-1BA2-42D7-933D-C488E0DE5F38}" srcOrd="4" destOrd="0" presId="urn:microsoft.com/office/officeart/2005/8/layout/process4"/>
    <dgm:cxn modelId="{691E8111-2C41-472B-B23E-3C7FB64ED860}" type="presParOf" srcId="{3BD43BE7-1BA2-42D7-933D-C488E0DE5F38}" destId="{A7C1FEB2-6195-426F-BC18-852B9E086C43}"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0BD33-CB63-4D53-B2E7-627047AAE188}"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BC836E58-E048-4BEE-B0CE-1F5A7994D845}">
      <dgm:prSet custT="1"/>
      <dgm:spPr/>
      <dgm:t>
        <a:bodyPr/>
        <a:lstStyle/>
        <a:p>
          <a:r>
            <a:rPr lang="en-US" sz="2800">
              <a:latin typeface="Times New Roman" panose="02020603050405020304" pitchFamily="18" charset="0"/>
              <a:cs typeface="Times New Roman" panose="02020603050405020304" pitchFamily="18" charset="0"/>
            </a:rPr>
            <a:t>Budget Tracking</a:t>
          </a:r>
        </a:p>
      </dgm:t>
    </dgm:pt>
    <dgm:pt modelId="{782AAA5B-ECB9-4B39-8BDE-B07B5FA6DECC}" type="parTrans" cxnId="{56AC322E-687E-4CB5-A3A9-96177EB76543}">
      <dgm:prSet/>
      <dgm:spPr/>
      <dgm:t>
        <a:bodyPr/>
        <a:lstStyle/>
        <a:p>
          <a:endParaRPr lang="en-US"/>
        </a:p>
      </dgm:t>
    </dgm:pt>
    <dgm:pt modelId="{F66B929F-29F1-4ECA-8F4A-2209ECC0E120}" type="sibTrans" cxnId="{56AC322E-687E-4CB5-A3A9-96177EB76543}">
      <dgm:prSet/>
      <dgm:spPr/>
      <dgm:t>
        <a:bodyPr/>
        <a:lstStyle/>
        <a:p>
          <a:endParaRPr lang="en-US"/>
        </a:p>
      </dgm:t>
    </dgm:pt>
    <dgm:pt modelId="{63D2CF86-4405-449A-82C1-EBBA3129246B}">
      <dgm:prSet custT="1"/>
      <dgm:spPr/>
      <dgm:t>
        <a:bodyPr/>
        <a:lstStyle/>
        <a:p>
          <a:r>
            <a:rPr lang="en-US" sz="2800">
              <a:latin typeface="Times New Roman" panose="02020603050405020304" pitchFamily="18" charset="0"/>
              <a:cs typeface="Times New Roman" panose="02020603050405020304" pitchFamily="18" charset="0"/>
            </a:rPr>
            <a:t>Keep</a:t>
          </a:r>
          <a:r>
            <a:rPr lang="en-US" sz="2800" baseline="0">
              <a:latin typeface="Times New Roman" panose="02020603050405020304" pitchFamily="18" charset="0"/>
              <a:cs typeface="Times New Roman" panose="02020603050405020304" pitchFamily="18" charset="0"/>
            </a:rPr>
            <a:t> checking in AWS Billing</a:t>
          </a:r>
          <a:r>
            <a:rPr lang="en-US" sz="2800" baseline="0">
              <a:latin typeface="Times New Roman" panose="02020603050405020304" pitchFamily="18" charset="0"/>
              <a:cs typeface="Times New Roman" panose="02020603050405020304" pitchFamily="18" charset="0"/>
              <a:sym typeface="Wingdings" panose="05000000000000000000" pitchFamily="2" charset="2"/>
            </a:rPr>
            <a:t> AWS Free Tier</a:t>
          </a:r>
          <a:endParaRPr lang="en-US" sz="2800">
            <a:latin typeface="Times New Roman" panose="02020603050405020304" pitchFamily="18" charset="0"/>
            <a:cs typeface="Times New Roman" panose="02020603050405020304" pitchFamily="18" charset="0"/>
          </a:endParaRPr>
        </a:p>
      </dgm:t>
    </dgm:pt>
    <dgm:pt modelId="{651D004B-F807-476A-AB5B-B4371728455E}" type="parTrans" cxnId="{B04228E2-7163-4156-AF82-1080EB8C583E}">
      <dgm:prSet/>
      <dgm:spPr/>
      <dgm:t>
        <a:bodyPr/>
        <a:lstStyle/>
        <a:p>
          <a:endParaRPr lang="en-US"/>
        </a:p>
      </dgm:t>
    </dgm:pt>
    <dgm:pt modelId="{8F784E9F-5447-408C-B2D5-449EEEEF774B}" type="sibTrans" cxnId="{B04228E2-7163-4156-AF82-1080EB8C583E}">
      <dgm:prSet/>
      <dgm:spPr/>
      <dgm:t>
        <a:bodyPr/>
        <a:lstStyle/>
        <a:p>
          <a:endParaRPr lang="en-US"/>
        </a:p>
      </dgm:t>
    </dgm:pt>
    <dgm:pt modelId="{69982932-AA3E-4033-9862-D8A7ED05C1B8}">
      <dgm:prSet custT="1"/>
      <dgm:spPr/>
      <dgm:t>
        <a:bodyPr/>
        <a:lstStyle/>
        <a:p>
          <a:r>
            <a:rPr lang="en-US" sz="2800">
              <a:latin typeface="Times New Roman" panose="02020603050405020304" pitchFamily="18" charset="0"/>
              <a:cs typeface="Times New Roman" panose="02020603050405020304" pitchFamily="18" charset="0"/>
            </a:rPr>
            <a:t>Create a preference to receive AWS Billing Alert Via e-mail to see the usage if it is exceeded.</a:t>
          </a:r>
        </a:p>
      </dgm:t>
    </dgm:pt>
    <dgm:pt modelId="{CA5CF3BA-E768-420D-AC59-A0BB6AB1F3D6}" type="parTrans" cxnId="{A65645A5-2607-4FB4-90D2-CC08B0710A23}">
      <dgm:prSet/>
      <dgm:spPr/>
      <dgm:t>
        <a:bodyPr/>
        <a:lstStyle/>
        <a:p>
          <a:endParaRPr lang="en-US"/>
        </a:p>
      </dgm:t>
    </dgm:pt>
    <dgm:pt modelId="{E35FDAC2-4F4B-4716-8052-FEA1E655869F}" type="sibTrans" cxnId="{A65645A5-2607-4FB4-90D2-CC08B0710A23}">
      <dgm:prSet/>
      <dgm:spPr/>
      <dgm:t>
        <a:bodyPr/>
        <a:lstStyle/>
        <a:p>
          <a:endParaRPr lang="en-US"/>
        </a:p>
      </dgm:t>
    </dgm:pt>
    <dgm:pt modelId="{E675F0A5-8DFB-4D06-8E56-42D07E4BF8ED}" type="pres">
      <dgm:prSet presAssocID="{2740BD33-CB63-4D53-B2E7-627047AAE188}" presName="Name0" presStyleCnt="0">
        <dgm:presLayoutVars>
          <dgm:dir/>
          <dgm:animLvl val="lvl"/>
          <dgm:resizeHandles val="exact"/>
        </dgm:presLayoutVars>
      </dgm:prSet>
      <dgm:spPr/>
    </dgm:pt>
    <dgm:pt modelId="{5144C576-7B98-4129-8B37-ECFD81A5F12F}" type="pres">
      <dgm:prSet presAssocID="{69982932-AA3E-4033-9862-D8A7ED05C1B8}" presName="boxAndChildren" presStyleCnt="0"/>
      <dgm:spPr/>
    </dgm:pt>
    <dgm:pt modelId="{B833004F-9CD7-4C12-B918-118D77D888ED}" type="pres">
      <dgm:prSet presAssocID="{69982932-AA3E-4033-9862-D8A7ED05C1B8}" presName="parentTextBox" presStyleLbl="node1" presStyleIdx="0" presStyleCnt="3"/>
      <dgm:spPr/>
    </dgm:pt>
    <dgm:pt modelId="{4C3FA3EE-DA7C-474C-9EC4-F6962327ADBB}" type="pres">
      <dgm:prSet presAssocID="{8F784E9F-5447-408C-B2D5-449EEEEF774B}" presName="sp" presStyleCnt="0"/>
      <dgm:spPr/>
    </dgm:pt>
    <dgm:pt modelId="{2F6761AA-FE6F-4995-B392-40D74F6FB386}" type="pres">
      <dgm:prSet presAssocID="{63D2CF86-4405-449A-82C1-EBBA3129246B}" presName="arrowAndChildren" presStyleCnt="0"/>
      <dgm:spPr/>
    </dgm:pt>
    <dgm:pt modelId="{149CDE29-D352-4981-8615-C8D882577DB1}" type="pres">
      <dgm:prSet presAssocID="{63D2CF86-4405-449A-82C1-EBBA3129246B}" presName="parentTextArrow" presStyleLbl="node1" presStyleIdx="1" presStyleCnt="3"/>
      <dgm:spPr/>
    </dgm:pt>
    <dgm:pt modelId="{52D8FF20-2426-4B9A-9E0F-838092BFB05F}" type="pres">
      <dgm:prSet presAssocID="{F66B929F-29F1-4ECA-8F4A-2209ECC0E120}" presName="sp" presStyleCnt="0"/>
      <dgm:spPr/>
    </dgm:pt>
    <dgm:pt modelId="{3BD43BE7-1BA2-42D7-933D-C488E0DE5F38}" type="pres">
      <dgm:prSet presAssocID="{BC836E58-E048-4BEE-B0CE-1F5A7994D845}" presName="arrowAndChildren" presStyleCnt="0"/>
      <dgm:spPr/>
    </dgm:pt>
    <dgm:pt modelId="{A7C1FEB2-6195-426F-BC18-852B9E086C43}" type="pres">
      <dgm:prSet presAssocID="{BC836E58-E048-4BEE-B0CE-1F5A7994D845}" presName="parentTextArrow" presStyleLbl="node1" presStyleIdx="2" presStyleCnt="3" custScaleY="82645" custLinFactNeighborY="2000"/>
      <dgm:spPr/>
    </dgm:pt>
  </dgm:ptLst>
  <dgm:cxnLst>
    <dgm:cxn modelId="{AC175508-5DA4-43AA-81AA-2B0307E4A25A}" type="presOf" srcId="{2740BD33-CB63-4D53-B2E7-627047AAE188}" destId="{E675F0A5-8DFB-4D06-8E56-42D07E4BF8ED}" srcOrd="0" destOrd="0" presId="urn:microsoft.com/office/officeart/2005/8/layout/process4"/>
    <dgm:cxn modelId="{DE33212D-785E-4278-8D9D-510F0C7A3A63}" type="presOf" srcId="{69982932-AA3E-4033-9862-D8A7ED05C1B8}" destId="{B833004F-9CD7-4C12-B918-118D77D888ED}" srcOrd="0" destOrd="0" presId="urn:microsoft.com/office/officeart/2005/8/layout/process4"/>
    <dgm:cxn modelId="{56AC322E-687E-4CB5-A3A9-96177EB76543}" srcId="{2740BD33-CB63-4D53-B2E7-627047AAE188}" destId="{BC836E58-E048-4BEE-B0CE-1F5A7994D845}" srcOrd="0" destOrd="0" parTransId="{782AAA5B-ECB9-4B39-8BDE-B07B5FA6DECC}" sibTransId="{F66B929F-29F1-4ECA-8F4A-2209ECC0E120}"/>
    <dgm:cxn modelId="{A65645A5-2607-4FB4-90D2-CC08B0710A23}" srcId="{2740BD33-CB63-4D53-B2E7-627047AAE188}" destId="{69982932-AA3E-4033-9862-D8A7ED05C1B8}" srcOrd="2" destOrd="0" parTransId="{CA5CF3BA-E768-420D-AC59-A0BB6AB1F3D6}" sibTransId="{E35FDAC2-4F4B-4716-8052-FEA1E655869F}"/>
    <dgm:cxn modelId="{6C1E27BD-605D-457E-BBED-2E9FA70417C0}" type="presOf" srcId="{63D2CF86-4405-449A-82C1-EBBA3129246B}" destId="{149CDE29-D352-4981-8615-C8D882577DB1}" srcOrd="0" destOrd="0" presId="urn:microsoft.com/office/officeart/2005/8/layout/process4"/>
    <dgm:cxn modelId="{2319C3C1-1831-4076-BE26-C78FB74B2560}" type="presOf" srcId="{BC836E58-E048-4BEE-B0CE-1F5A7994D845}" destId="{A7C1FEB2-6195-426F-BC18-852B9E086C43}" srcOrd="0" destOrd="0" presId="urn:microsoft.com/office/officeart/2005/8/layout/process4"/>
    <dgm:cxn modelId="{B04228E2-7163-4156-AF82-1080EB8C583E}" srcId="{2740BD33-CB63-4D53-B2E7-627047AAE188}" destId="{63D2CF86-4405-449A-82C1-EBBA3129246B}" srcOrd="1" destOrd="0" parTransId="{651D004B-F807-476A-AB5B-B4371728455E}" sibTransId="{8F784E9F-5447-408C-B2D5-449EEEEF774B}"/>
    <dgm:cxn modelId="{1187524F-82C0-41B6-A476-9E9018DB0909}" type="presParOf" srcId="{E675F0A5-8DFB-4D06-8E56-42D07E4BF8ED}" destId="{5144C576-7B98-4129-8B37-ECFD81A5F12F}" srcOrd="0" destOrd="0" presId="urn:microsoft.com/office/officeart/2005/8/layout/process4"/>
    <dgm:cxn modelId="{2203110B-9952-49B8-8FBD-CD2E1E949F9C}" type="presParOf" srcId="{5144C576-7B98-4129-8B37-ECFD81A5F12F}" destId="{B833004F-9CD7-4C12-B918-118D77D888ED}" srcOrd="0" destOrd="0" presId="urn:microsoft.com/office/officeart/2005/8/layout/process4"/>
    <dgm:cxn modelId="{122F390E-21A2-4ED4-AD55-212C2AD1E4EC}" type="presParOf" srcId="{E675F0A5-8DFB-4D06-8E56-42D07E4BF8ED}" destId="{4C3FA3EE-DA7C-474C-9EC4-F6962327ADBB}" srcOrd="1" destOrd="0" presId="urn:microsoft.com/office/officeart/2005/8/layout/process4"/>
    <dgm:cxn modelId="{08B6AA62-8D4F-4F76-9993-FA62A82B70EC}" type="presParOf" srcId="{E675F0A5-8DFB-4D06-8E56-42D07E4BF8ED}" destId="{2F6761AA-FE6F-4995-B392-40D74F6FB386}" srcOrd="2" destOrd="0" presId="urn:microsoft.com/office/officeart/2005/8/layout/process4"/>
    <dgm:cxn modelId="{C21D2D45-5675-45D9-B258-6E20B383A62A}" type="presParOf" srcId="{2F6761AA-FE6F-4995-B392-40D74F6FB386}" destId="{149CDE29-D352-4981-8615-C8D882577DB1}" srcOrd="0" destOrd="0" presId="urn:microsoft.com/office/officeart/2005/8/layout/process4"/>
    <dgm:cxn modelId="{88688707-B7C8-410A-9BF1-C7ED01C1B5CE}" type="presParOf" srcId="{E675F0A5-8DFB-4D06-8E56-42D07E4BF8ED}" destId="{52D8FF20-2426-4B9A-9E0F-838092BFB05F}" srcOrd="3" destOrd="0" presId="urn:microsoft.com/office/officeart/2005/8/layout/process4"/>
    <dgm:cxn modelId="{3BE29562-2590-4866-947E-B17176F2A207}" type="presParOf" srcId="{E675F0A5-8DFB-4D06-8E56-42D07E4BF8ED}" destId="{3BD43BE7-1BA2-42D7-933D-C488E0DE5F38}" srcOrd="4" destOrd="0" presId="urn:microsoft.com/office/officeart/2005/8/layout/process4"/>
    <dgm:cxn modelId="{691E8111-2C41-472B-B23E-3C7FB64ED860}" type="presParOf" srcId="{3BD43BE7-1BA2-42D7-933D-C488E0DE5F38}" destId="{A7C1FEB2-6195-426F-BC18-852B9E086C43}"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91AB33-D904-412C-B307-426C36FC628C}"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4E0C56D-2995-4F6A-8B8C-D3A443E80850}">
      <dgm:prSet custT="1"/>
      <dgm:spPr/>
      <dgm:t>
        <a:bodyPr/>
        <a:lstStyle/>
        <a:p>
          <a:r>
            <a:rPr lang="en-US" sz="2800">
              <a:latin typeface="Times New Roman" panose="02020603050405020304" pitchFamily="18" charset="0"/>
              <a:cs typeface="Times New Roman" panose="02020603050405020304" pitchFamily="18" charset="0"/>
            </a:rPr>
            <a:t>Complements the OOP</a:t>
          </a:r>
        </a:p>
      </dgm:t>
    </dgm:pt>
    <dgm:pt modelId="{8F686F0A-0F94-4E2D-BCA4-C48CF50B65A0}" type="parTrans" cxnId="{5D29C053-DC8F-4147-B212-8B9375E7D080}">
      <dgm:prSet/>
      <dgm:spPr/>
      <dgm:t>
        <a:bodyPr/>
        <a:lstStyle/>
        <a:p>
          <a:endParaRPr lang="en-US"/>
        </a:p>
      </dgm:t>
    </dgm:pt>
    <dgm:pt modelId="{56A0EEA3-D1FB-4161-81AE-78152E882E04}" type="sibTrans" cxnId="{5D29C053-DC8F-4147-B212-8B9375E7D080}">
      <dgm:prSet/>
      <dgm:spPr/>
      <dgm:t>
        <a:bodyPr/>
        <a:lstStyle/>
        <a:p>
          <a:endParaRPr lang="en-US"/>
        </a:p>
      </dgm:t>
    </dgm:pt>
    <dgm:pt modelId="{93B81691-9292-481C-92A4-469F43934833}">
      <dgm:prSet custT="1"/>
      <dgm:spPr/>
      <dgm:t>
        <a:bodyPr/>
        <a:lstStyle/>
        <a:p>
          <a:r>
            <a:rPr lang="en-US" sz="2800">
              <a:latin typeface="Times New Roman" panose="02020603050405020304" pitchFamily="18" charset="0"/>
              <a:cs typeface="Times New Roman" panose="02020603050405020304" pitchFamily="18" charset="0"/>
            </a:rPr>
            <a:t>Key unit of modularity is Aspect</a:t>
          </a:r>
        </a:p>
      </dgm:t>
    </dgm:pt>
    <dgm:pt modelId="{4CAE888D-BAA8-4DF4-A213-0107C87A3AC4}" type="parTrans" cxnId="{54BBBC7F-0110-4A78-8D6C-84621FACAF29}">
      <dgm:prSet/>
      <dgm:spPr/>
      <dgm:t>
        <a:bodyPr/>
        <a:lstStyle/>
        <a:p>
          <a:endParaRPr lang="en-US"/>
        </a:p>
      </dgm:t>
    </dgm:pt>
    <dgm:pt modelId="{77B22C1B-DF88-4794-9C5E-A55A8A7ABEC0}" type="sibTrans" cxnId="{54BBBC7F-0110-4A78-8D6C-84621FACAF29}">
      <dgm:prSet/>
      <dgm:spPr/>
      <dgm:t>
        <a:bodyPr/>
        <a:lstStyle/>
        <a:p>
          <a:endParaRPr lang="en-US"/>
        </a:p>
      </dgm:t>
    </dgm:pt>
    <dgm:pt modelId="{CF530936-10BB-4E2A-ABFA-7A14A38DA8C0}">
      <dgm:prSet custT="1"/>
      <dgm:spPr/>
      <dgm:t>
        <a:bodyPr/>
        <a:lstStyle/>
        <a:p>
          <a:r>
            <a:rPr lang="en-US" sz="2800">
              <a:latin typeface="Times New Roman" panose="02020603050405020304" pitchFamily="18" charset="0"/>
              <a:cs typeface="Times New Roman" panose="02020603050405020304" pitchFamily="18" charset="0"/>
            </a:rPr>
            <a:t>Add additional behavior to existing code without modification</a:t>
          </a:r>
        </a:p>
      </dgm:t>
    </dgm:pt>
    <dgm:pt modelId="{9B78A3F1-4D5A-43D8-A4D8-BCF3FDF08A29}" type="parTrans" cxnId="{0DC50745-9F5A-4D2C-84D5-184F76BEA9F6}">
      <dgm:prSet/>
      <dgm:spPr/>
      <dgm:t>
        <a:bodyPr/>
        <a:lstStyle/>
        <a:p>
          <a:endParaRPr lang="en-US"/>
        </a:p>
      </dgm:t>
    </dgm:pt>
    <dgm:pt modelId="{6CD7388A-4377-4A41-8DB0-D13C91143862}" type="sibTrans" cxnId="{0DC50745-9F5A-4D2C-84D5-184F76BEA9F6}">
      <dgm:prSet/>
      <dgm:spPr/>
      <dgm:t>
        <a:bodyPr/>
        <a:lstStyle/>
        <a:p>
          <a:endParaRPr lang="en-US"/>
        </a:p>
      </dgm:t>
    </dgm:pt>
    <dgm:pt modelId="{9CA4200B-615F-4D8D-9135-522BDB490421}">
      <dgm:prSet custT="1"/>
      <dgm:spPr/>
      <dgm:t>
        <a:bodyPr/>
        <a:lstStyle/>
        <a:p>
          <a:r>
            <a:rPr lang="en-US" sz="2800">
              <a:latin typeface="Times New Roman" panose="02020603050405020304" pitchFamily="18" charset="0"/>
              <a:cs typeface="Times New Roman" panose="02020603050405020304" pitchFamily="18" charset="0"/>
            </a:rPr>
            <a:t>Business modules contain code of primary concern</a:t>
          </a:r>
        </a:p>
        <a:p>
          <a:endParaRPr lang="en-US" sz="2800">
            <a:latin typeface="Times New Roman" panose="02020603050405020304" pitchFamily="18" charset="0"/>
            <a:cs typeface="Times New Roman" panose="02020603050405020304" pitchFamily="18" charset="0"/>
          </a:endParaRPr>
        </a:p>
      </dgm:t>
    </dgm:pt>
    <dgm:pt modelId="{C3922ACD-35ED-4006-9D98-3C6118A4681B}" type="parTrans" cxnId="{751543E3-8F46-41AA-A3AA-C387B5A68028}">
      <dgm:prSet/>
      <dgm:spPr/>
      <dgm:t>
        <a:bodyPr/>
        <a:lstStyle/>
        <a:p>
          <a:endParaRPr lang="en-US"/>
        </a:p>
      </dgm:t>
    </dgm:pt>
    <dgm:pt modelId="{5D165B63-93DD-4E91-B076-9848379AA260}" type="sibTrans" cxnId="{751543E3-8F46-41AA-A3AA-C387B5A68028}">
      <dgm:prSet/>
      <dgm:spPr/>
      <dgm:t>
        <a:bodyPr/>
        <a:lstStyle/>
        <a:p>
          <a:endParaRPr lang="en-US"/>
        </a:p>
      </dgm:t>
    </dgm:pt>
    <dgm:pt modelId="{843BE48B-8DE2-4F8C-A202-D93FBAB38B7C}" type="pres">
      <dgm:prSet presAssocID="{E191AB33-D904-412C-B307-426C36FC628C}" presName="vert0" presStyleCnt="0">
        <dgm:presLayoutVars>
          <dgm:dir/>
          <dgm:animOne val="branch"/>
          <dgm:animLvl val="lvl"/>
        </dgm:presLayoutVars>
      </dgm:prSet>
      <dgm:spPr/>
    </dgm:pt>
    <dgm:pt modelId="{00F80AC9-53BF-458E-8D85-47406AD4FBC7}" type="pres">
      <dgm:prSet presAssocID="{74E0C56D-2995-4F6A-8B8C-D3A443E80850}" presName="thickLine" presStyleLbl="alignNode1" presStyleIdx="0" presStyleCnt="4"/>
      <dgm:spPr/>
    </dgm:pt>
    <dgm:pt modelId="{F1575186-8E31-481B-A46B-7C2ABED65BA0}" type="pres">
      <dgm:prSet presAssocID="{74E0C56D-2995-4F6A-8B8C-D3A443E80850}" presName="horz1" presStyleCnt="0"/>
      <dgm:spPr/>
    </dgm:pt>
    <dgm:pt modelId="{57DF5BF6-9FB4-4F80-8A53-C1496BCF813E}" type="pres">
      <dgm:prSet presAssocID="{74E0C56D-2995-4F6A-8B8C-D3A443E80850}" presName="tx1" presStyleLbl="revTx" presStyleIdx="0" presStyleCnt="4"/>
      <dgm:spPr/>
    </dgm:pt>
    <dgm:pt modelId="{7671C275-86EB-439B-AA6E-090BA6A70C5A}" type="pres">
      <dgm:prSet presAssocID="{74E0C56D-2995-4F6A-8B8C-D3A443E80850}" presName="vert1" presStyleCnt="0"/>
      <dgm:spPr/>
    </dgm:pt>
    <dgm:pt modelId="{F9C484CE-765E-42BE-803E-ED8F3B6AB855}" type="pres">
      <dgm:prSet presAssocID="{93B81691-9292-481C-92A4-469F43934833}" presName="thickLine" presStyleLbl="alignNode1" presStyleIdx="1" presStyleCnt="4"/>
      <dgm:spPr/>
    </dgm:pt>
    <dgm:pt modelId="{599095EE-CEBC-47FE-9E65-5B96D33D7EC5}" type="pres">
      <dgm:prSet presAssocID="{93B81691-9292-481C-92A4-469F43934833}" presName="horz1" presStyleCnt="0"/>
      <dgm:spPr/>
    </dgm:pt>
    <dgm:pt modelId="{5A1ACB58-402D-40A0-8356-886DCF9EB852}" type="pres">
      <dgm:prSet presAssocID="{93B81691-9292-481C-92A4-469F43934833}" presName="tx1" presStyleLbl="revTx" presStyleIdx="1" presStyleCnt="4"/>
      <dgm:spPr/>
    </dgm:pt>
    <dgm:pt modelId="{48E0EF18-DA8C-43A5-9BD6-DCF384B0613D}" type="pres">
      <dgm:prSet presAssocID="{93B81691-9292-481C-92A4-469F43934833}" presName="vert1" presStyleCnt="0"/>
      <dgm:spPr/>
    </dgm:pt>
    <dgm:pt modelId="{FD9FDBEF-0B66-4A9C-9670-57143FEBD33C}" type="pres">
      <dgm:prSet presAssocID="{CF530936-10BB-4E2A-ABFA-7A14A38DA8C0}" presName="thickLine" presStyleLbl="alignNode1" presStyleIdx="2" presStyleCnt="4"/>
      <dgm:spPr/>
    </dgm:pt>
    <dgm:pt modelId="{4B6015AA-D75F-4223-81B9-808DCAED5AFA}" type="pres">
      <dgm:prSet presAssocID="{CF530936-10BB-4E2A-ABFA-7A14A38DA8C0}" presName="horz1" presStyleCnt="0"/>
      <dgm:spPr/>
    </dgm:pt>
    <dgm:pt modelId="{7E1754F4-4BE3-4176-A5F1-6FA4BB302E06}" type="pres">
      <dgm:prSet presAssocID="{CF530936-10BB-4E2A-ABFA-7A14A38DA8C0}" presName="tx1" presStyleLbl="revTx" presStyleIdx="2" presStyleCnt="4"/>
      <dgm:spPr/>
    </dgm:pt>
    <dgm:pt modelId="{BAEFC1F5-DBAD-4FBF-94EC-3C1F1720F638}" type="pres">
      <dgm:prSet presAssocID="{CF530936-10BB-4E2A-ABFA-7A14A38DA8C0}" presName="vert1" presStyleCnt="0"/>
      <dgm:spPr/>
    </dgm:pt>
    <dgm:pt modelId="{D3F9D5FD-012A-46A1-BA46-314156472A50}" type="pres">
      <dgm:prSet presAssocID="{9CA4200B-615F-4D8D-9135-522BDB490421}" presName="thickLine" presStyleLbl="alignNode1" presStyleIdx="3" presStyleCnt="4"/>
      <dgm:spPr/>
    </dgm:pt>
    <dgm:pt modelId="{1FCDE7D1-7D90-45F6-A9ED-7B4026BA8FF4}" type="pres">
      <dgm:prSet presAssocID="{9CA4200B-615F-4D8D-9135-522BDB490421}" presName="horz1" presStyleCnt="0"/>
      <dgm:spPr/>
    </dgm:pt>
    <dgm:pt modelId="{FD215DF1-1C25-4F16-83B6-68E4F481A9B1}" type="pres">
      <dgm:prSet presAssocID="{9CA4200B-615F-4D8D-9135-522BDB490421}" presName="tx1" presStyleLbl="revTx" presStyleIdx="3" presStyleCnt="4"/>
      <dgm:spPr/>
    </dgm:pt>
    <dgm:pt modelId="{8452122E-C9FF-48F5-8B7C-1B2431705F56}" type="pres">
      <dgm:prSet presAssocID="{9CA4200B-615F-4D8D-9135-522BDB490421}" presName="vert1" presStyleCnt="0"/>
      <dgm:spPr/>
    </dgm:pt>
  </dgm:ptLst>
  <dgm:cxnLst>
    <dgm:cxn modelId="{0DC50745-9F5A-4D2C-84D5-184F76BEA9F6}" srcId="{E191AB33-D904-412C-B307-426C36FC628C}" destId="{CF530936-10BB-4E2A-ABFA-7A14A38DA8C0}" srcOrd="2" destOrd="0" parTransId="{9B78A3F1-4D5A-43D8-A4D8-BCF3FDF08A29}" sibTransId="{6CD7388A-4377-4A41-8DB0-D13C91143862}"/>
    <dgm:cxn modelId="{73BCE565-36CF-493E-AD35-992E9A86E210}" type="presOf" srcId="{93B81691-9292-481C-92A4-469F43934833}" destId="{5A1ACB58-402D-40A0-8356-886DCF9EB852}" srcOrd="0" destOrd="0" presId="urn:microsoft.com/office/officeart/2008/layout/LinedList"/>
    <dgm:cxn modelId="{5D29C053-DC8F-4147-B212-8B9375E7D080}" srcId="{E191AB33-D904-412C-B307-426C36FC628C}" destId="{74E0C56D-2995-4F6A-8B8C-D3A443E80850}" srcOrd="0" destOrd="0" parTransId="{8F686F0A-0F94-4E2D-BCA4-C48CF50B65A0}" sibTransId="{56A0EEA3-D1FB-4161-81AE-78152E882E04}"/>
    <dgm:cxn modelId="{39B2797F-A86E-4F7A-8909-D902E4880921}" type="presOf" srcId="{9CA4200B-615F-4D8D-9135-522BDB490421}" destId="{FD215DF1-1C25-4F16-83B6-68E4F481A9B1}" srcOrd="0" destOrd="0" presId="urn:microsoft.com/office/officeart/2008/layout/LinedList"/>
    <dgm:cxn modelId="{54BBBC7F-0110-4A78-8D6C-84621FACAF29}" srcId="{E191AB33-D904-412C-B307-426C36FC628C}" destId="{93B81691-9292-481C-92A4-469F43934833}" srcOrd="1" destOrd="0" parTransId="{4CAE888D-BAA8-4DF4-A213-0107C87A3AC4}" sibTransId="{77B22C1B-DF88-4794-9C5E-A55A8A7ABEC0}"/>
    <dgm:cxn modelId="{901193A9-C635-4226-B069-36B4F569BE7D}" type="presOf" srcId="{74E0C56D-2995-4F6A-8B8C-D3A443E80850}" destId="{57DF5BF6-9FB4-4F80-8A53-C1496BCF813E}" srcOrd="0" destOrd="0" presId="urn:microsoft.com/office/officeart/2008/layout/LinedList"/>
    <dgm:cxn modelId="{86ED6BC7-ED15-4DCB-BB87-B80C75C5A79D}" type="presOf" srcId="{CF530936-10BB-4E2A-ABFA-7A14A38DA8C0}" destId="{7E1754F4-4BE3-4176-A5F1-6FA4BB302E06}" srcOrd="0" destOrd="0" presId="urn:microsoft.com/office/officeart/2008/layout/LinedList"/>
    <dgm:cxn modelId="{751543E3-8F46-41AA-A3AA-C387B5A68028}" srcId="{E191AB33-D904-412C-B307-426C36FC628C}" destId="{9CA4200B-615F-4D8D-9135-522BDB490421}" srcOrd="3" destOrd="0" parTransId="{C3922ACD-35ED-4006-9D98-3C6118A4681B}" sibTransId="{5D165B63-93DD-4E91-B076-9848379AA260}"/>
    <dgm:cxn modelId="{4D0800FE-8D4E-4434-93E9-097CA247FF53}" type="presOf" srcId="{E191AB33-D904-412C-B307-426C36FC628C}" destId="{843BE48B-8DE2-4F8C-A202-D93FBAB38B7C}" srcOrd="0" destOrd="0" presId="urn:microsoft.com/office/officeart/2008/layout/LinedList"/>
    <dgm:cxn modelId="{2BE02C95-6B65-4517-9CF7-E3CE31C23842}" type="presParOf" srcId="{843BE48B-8DE2-4F8C-A202-D93FBAB38B7C}" destId="{00F80AC9-53BF-458E-8D85-47406AD4FBC7}" srcOrd="0" destOrd="0" presId="urn:microsoft.com/office/officeart/2008/layout/LinedList"/>
    <dgm:cxn modelId="{079ED24B-1332-4EA7-AA1C-9DDD7531C2D6}" type="presParOf" srcId="{843BE48B-8DE2-4F8C-A202-D93FBAB38B7C}" destId="{F1575186-8E31-481B-A46B-7C2ABED65BA0}" srcOrd="1" destOrd="0" presId="urn:microsoft.com/office/officeart/2008/layout/LinedList"/>
    <dgm:cxn modelId="{BBCE7412-DEA3-486C-B61A-7974B24FBA39}" type="presParOf" srcId="{F1575186-8E31-481B-A46B-7C2ABED65BA0}" destId="{57DF5BF6-9FB4-4F80-8A53-C1496BCF813E}" srcOrd="0" destOrd="0" presId="urn:microsoft.com/office/officeart/2008/layout/LinedList"/>
    <dgm:cxn modelId="{5A241E52-2C54-4EF5-ABC3-E3985DECB4AC}" type="presParOf" srcId="{F1575186-8E31-481B-A46B-7C2ABED65BA0}" destId="{7671C275-86EB-439B-AA6E-090BA6A70C5A}" srcOrd="1" destOrd="0" presId="urn:microsoft.com/office/officeart/2008/layout/LinedList"/>
    <dgm:cxn modelId="{B0DC01AF-B53A-4346-A3BB-5655C37C6587}" type="presParOf" srcId="{843BE48B-8DE2-4F8C-A202-D93FBAB38B7C}" destId="{F9C484CE-765E-42BE-803E-ED8F3B6AB855}" srcOrd="2" destOrd="0" presId="urn:microsoft.com/office/officeart/2008/layout/LinedList"/>
    <dgm:cxn modelId="{C0BE00B9-FB75-47B0-826B-F3BA59D09D6C}" type="presParOf" srcId="{843BE48B-8DE2-4F8C-A202-D93FBAB38B7C}" destId="{599095EE-CEBC-47FE-9E65-5B96D33D7EC5}" srcOrd="3" destOrd="0" presId="urn:microsoft.com/office/officeart/2008/layout/LinedList"/>
    <dgm:cxn modelId="{2217E655-305E-4D62-8081-A4812C863DC1}" type="presParOf" srcId="{599095EE-CEBC-47FE-9E65-5B96D33D7EC5}" destId="{5A1ACB58-402D-40A0-8356-886DCF9EB852}" srcOrd="0" destOrd="0" presId="urn:microsoft.com/office/officeart/2008/layout/LinedList"/>
    <dgm:cxn modelId="{41B58F1F-3DD2-4F83-9783-176AB2BCDF6A}" type="presParOf" srcId="{599095EE-CEBC-47FE-9E65-5B96D33D7EC5}" destId="{48E0EF18-DA8C-43A5-9BD6-DCF384B0613D}" srcOrd="1" destOrd="0" presId="urn:microsoft.com/office/officeart/2008/layout/LinedList"/>
    <dgm:cxn modelId="{FB66B021-A520-4FFD-91EB-4167E5DCA8EA}" type="presParOf" srcId="{843BE48B-8DE2-4F8C-A202-D93FBAB38B7C}" destId="{FD9FDBEF-0B66-4A9C-9670-57143FEBD33C}" srcOrd="4" destOrd="0" presId="urn:microsoft.com/office/officeart/2008/layout/LinedList"/>
    <dgm:cxn modelId="{0776938A-D432-4077-BD0B-BCCA466EA3F7}" type="presParOf" srcId="{843BE48B-8DE2-4F8C-A202-D93FBAB38B7C}" destId="{4B6015AA-D75F-4223-81B9-808DCAED5AFA}" srcOrd="5" destOrd="0" presId="urn:microsoft.com/office/officeart/2008/layout/LinedList"/>
    <dgm:cxn modelId="{0A5464D3-5C03-4E8A-A87E-46274E5703C5}" type="presParOf" srcId="{4B6015AA-D75F-4223-81B9-808DCAED5AFA}" destId="{7E1754F4-4BE3-4176-A5F1-6FA4BB302E06}" srcOrd="0" destOrd="0" presId="urn:microsoft.com/office/officeart/2008/layout/LinedList"/>
    <dgm:cxn modelId="{E241BBA1-5E30-497E-AD99-516A07E53AFF}" type="presParOf" srcId="{4B6015AA-D75F-4223-81B9-808DCAED5AFA}" destId="{BAEFC1F5-DBAD-4FBF-94EC-3C1F1720F638}" srcOrd="1" destOrd="0" presId="urn:microsoft.com/office/officeart/2008/layout/LinedList"/>
    <dgm:cxn modelId="{C24BD6CF-2A3D-4196-BB12-D74755F51AD7}" type="presParOf" srcId="{843BE48B-8DE2-4F8C-A202-D93FBAB38B7C}" destId="{D3F9D5FD-012A-46A1-BA46-314156472A50}" srcOrd="6" destOrd="0" presId="urn:microsoft.com/office/officeart/2008/layout/LinedList"/>
    <dgm:cxn modelId="{55C14269-57DE-4606-9E86-1F151AAC51CC}" type="presParOf" srcId="{843BE48B-8DE2-4F8C-A202-D93FBAB38B7C}" destId="{1FCDE7D1-7D90-45F6-A9ED-7B4026BA8FF4}" srcOrd="7" destOrd="0" presId="urn:microsoft.com/office/officeart/2008/layout/LinedList"/>
    <dgm:cxn modelId="{BE3BB6D3-4E4C-4689-93DC-5E4204E8593A}" type="presParOf" srcId="{1FCDE7D1-7D90-45F6-A9ED-7B4026BA8FF4}" destId="{FD215DF1-1C25-4F16-83B6-68E4F481A9B1}" srcOrd="0" destOrd="0" presId="urn:microsoft.com/office/officeart/2008/layout/LinedList"/>
    <dgm:cxn modelId="{86514058-373B-4287-A648-6E35C027BA81}" type="presParOf" srcId="{1FCDE7D1-7D90-45F6-A9ED-7B4026BA8FF4}" destId="{8452122E-C9FF-48F5-8B7C-1B2431705F5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3304EA-02C7-4919-800B-BEB73CE363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53AE25-A6CE-46B7-A8BA-7C4302835662}">
      <dgm:prSet custT="1"/>
      <dgm:spPr/>
      <dgm:t>
        <a:bodyPr/>
        <a:lstStyle/>
        <a:p>
          <a:pPr>
            <a:lnSpc>
              <a:spcPct val="100000"/>
            </a:lnSpc>
          </a:pPr>
          <a:r>
            <a:rPr lang="en-US" sz="2800">
              <a:solidFill>
                <a:schemeClr val="accent1">
                  <a:lumMod val="75000"/>
                </a:schemeClr>
              </a:solidFill>
              <a:latin typeface="Times New Roman" panose="02020603050405020304" pitchFamily="18" charset="0"/>
              <a:cs typeface="Times New Roman" panose="02020603050405020304" pitchFamily="18" charset="0"/>
            </a:rPr>
            <a:t>Logging – Logs the useful information</a:t>
          </a:r>
        </a:p>
      </dgm:t>
    </dgm:pt>
    <dgm:pt modelId="{65F2523E-4800-4A23-BB46-92D5FCB1A315}" type="parTrans" cxnId="{561D4DF5-3E6F-45C5-A10E-D7496425741F}">
      <dgm:prSet/>
      <dgm:spPr/>
      <dgm:t>
        <a:bodyPr/>
        <a:lstStyle/>
        <a:p>
          <a:endParaRPr lang="en-US"/>
        </a:p>
      </dgm:t>
    </dgm:pt>
    <dgm:pt modelId="{8D225AE2-D4C1-41CF-A95B-C8D728E6F189}" type="sibTrans" cxnId="{561D4DF5-3E6F-45C5-A10E-D7496425741F}">
      <dgm:prSet/>
      <dgm:spPr/>
      <dgm:t>
        <a:bodyPr/>
        <a:lstStyle/>
        <a:p>
          <a:endParaRPr lang="en-US"/>
        </a:p>
      </dgm:t>
    </dgm:pt>
    <dgm:pt modelId="{50F63FD0-EB49-4C7E-B7AC-934EB96BB631}">
      <dgm:prSet custT="1"/>
      <dgm:spPr/>
      <dgm:t>
        <a:bodyPr/>
        <a:lstStyle/>
        <a:p>
          <a:pPr>
            <a:lnSpc>
              <a:spcPct val="100000"/>
            </a:lnSpc>
          </a:pPr>
          <a:r>
            <a:rPr lang="en-US" sz="2800" b="0">
              <a:solidFill>
                <a:schemeClr val="accent1">
                  <a:lumMod val="75000"/>
                </a:schemeClr>
              </a:solidFill>
              <a:latin typeface="Times New Roman" panose="02020603050405020304" pitchFamily="18" charset="0"/>
              <a:cs typeface="Times New Roman" panose="02020603050405020304" pitchFamily="18" charset="0"/>
            </a:rPr>
            <a:t>Security – Provides security</a:t>
          </a:r>
        </a:p>
      </dgm:t>
    </dgm:pt>
    <dgm:pt modelId="{85E92CF9-FF33-438A-857A-02FD820E6D1F}" type="parTrans" cxnId="{FDA73CD9-DFB8-4700-B84A-B883319F33AC}">
      <dgm:prSet/>
      <dgm:spPr/>
      <dgm:t>
        <a:bodyPr/>
        <a:lstStyle/>
        <a:p>
          <a:endParaRPr lang="en-US"/>
        </a:p>
      </dgm:t>
    </dgm:pt>
    <dgm:pt modelId="{9FDE2500-F390-4966-9203-C734A1EB0A47}" type="sibTrans" cxnId="{FDA73CD9-DFB8-4700-B84A-B883319F33AC}">
      <dgm:prSet/>
      <dgm:spPr/>
      <dgm:t>
        <a:bodyPr/>
        <a:lstStyle/>
        <a:p>
          <a:endParaRPr lang="en-US"/>
        </a:p>
      </dgm:t>
    </dgm:pt>
    <dgm:pt modelId="{4A7B12A9-C2DE-4997-B3F8-E585DABCF682}">
      <dgm:prSet/>
      <dgm:spPr/>
      <dgm:t>
        <a:bodyPr/>
        <a:lstStyle/>
        <a:p>
          <a:pPr>
            <a:lnSpc>
              <a:spcPct val="100000"/>
            </a:lnSpc>
          </a:pPr>
          <a:r>
            <a:rPr lang="en-US">
              <a:solidFill>
                <a:schemeClr val="accent1">
                  <a:lumMod val="75000"/>
                </a:schemeClr>
              </a:solidFill>
            </a:rPr>
            <a:t>Transaction – Used for making transactions</a:t>
          </a:r>
        </a:p>
      </dgm:t>
    </dgm:pt>
    <dgm:pt modelId="{CD7A1D1F-BAB5-4F1F-98B6-890ABE66A5BA}" type="parTrans" cxnId="{95DE70FA-239E-4A00-8D79-B66D31AEA81D}">
      <dgm:prSet/>
      <dgm:spPr/>
      <dgm:t>
        <a:bodyPr/>
        <a:lstStyle/>
        <a:p>
          <a:endParaRPr lang="en-US"/>
        </a:p>
      </dgm:t>
    </dgm:pt>
    <dgm:pt modelId="{EC6BDB00-E828-48BD-9F08-68760316696A}" type="sibTrans" cxnId="{95DE70FA-239E-4A00-8D79-B66D31AEA81D}">
      <dgm:prSet/>
      <dgm:spPr/>
      <dgm:t>
        <a:bodyPr/>
        <a:lstStyle/>
        <a:p>
          <a:endParaRPr lang="en-US"/>
        </a:p>
      </dgm:t>
    </dgm:pt>
    <dgm:pt modelId="{55206010-43AE-460D-9A3B-F22CC8D028D1}" type="pres">
      <dgm:prSet presAssocID="{B93304EA-02C7-4919-800B-BEB73CE3632E}" presName="root" presStyleCnt="0">
        <dgm:presLayoutVars>
          <dgm:dir/>
          <dgm:resizeHandles val="exact"/>
        </dgm:presLayoutVars>
      </dgm:prSet>
      <dgm:spPr/>
    </dgm:pt>
    <dgm:pt modelId="{748D7C98-38AA-4EDB-9E02-6DBA22B17112}" type="pres">
      <dgm:prSet presAssocID="{0053AE25-A6CE-46B7-A8BA-7C4302835662}" presName="compNode" presStyleCnt="0"/>
      <dgm:spPr/>
    </dgm:pt>
    <dgm:pt modelId="{0BC54694-C891-4FCA-BDC2-2E6283D0D350}" type="pres">
      <dgm:prSet presAssocID="{0053AE25-A6CE-46B7-A8BA-7C4302835662}" presName="bgRect" presStyleLbl="bgShp" presStyleIdx="0" presStyleCnt="3" custLinFactNeighborX="11"/>
      <dgm:spPr/>
    </dgm:pt>
    <dgm:pt modelId="{D679833E-A249-4DE8-8877-8C7519329D0C}" type="pres">
      <dgm:prSet presAssocID="{0053AE25-A6CE-46B7-A8BA-7C43028356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0618BF06-ED4F-4E18-80B7-CF4D4FC7A008}" type="pres">
      <dgm:prSet presAssocID="{0053AE25-A6CE-46B7-A8BA-7C4302835662}" presName="spaceRect" presStyleCnt="0"/>
      <dgm:spPr/>
    </dgm:pt>
    <dgm:pt modelId="{8A915900-E37D-473F-9049-FF0C6823062E}" type="pres">
      <dgm:prSet presAssocID="{0053AE25-A6CE-46B7-A8BA-7C4302835662}" presName="parTx" presStyleLbl="revTx" presStyleIdx="0" presStyleCnt="3">
        <dgm:presLayoutVars>
          <dgm:chMax val="0"/>
          <dgm:chPref val="0"/>
        </dgm:presLayoutVars>
      </dgm:prSet>
      <dgm:spPr/>
    </dgm:pt>
    <dgm:pt modelId="{C2441FE6-0909-4C69-A331-1C9276ADC714}" type="pres">
      <dgm:prSet presAssocID="{8D225AE2-D4C1-41CF-A95B-C8D728E6F189}" presName="sibTrans" presStyleCnt="0"/>
      <dgm:spPr/>
    </dgm:pt>
    <dgm:pt modelId="{4BCC76F6-FA46-4F18-909D-10799A2F9BF0}" type="pres">
      <dgm:prSet presAssocID="{50F63FD0-EB49-4C7E-B7AC-934EB96BB631}" presName="compNode" presStyleCnt="0"/>
      <dgm:spPr/>
    </dgm:pt>
    <dgm:pt modelId="{DE74B1FA-E085-4864-8CF0-26387A1E774D}" type="pres">
      <dgm:prSet presAssocID="{50F63FD0-EB49-4C7E-B7AC-934EB96BB631}" presName="bgRect" presStyleLbl="bgShp" presStyleIdx="1" presStyleCnt="3" custLinFactNeighborX="11" custLinFactNeighborY="2572"/>
      <dgm:spPr/>
    </dgm:pt>
    <dgm:pt modelId="{FD8FA462-BE5F-44F4-8669-9C134E9E4F79}" type="pres">
      <dgm:prSet presAssocID="{50F63FD0-EB49-4C7E-B7AC-934EB96BB6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A1E9CFAE-6D7B-4EB8-9812-E7A2643C2C2E}" type="pres">
      <dgm:prSet presAssocID="{50F63FD0-EB49-4C7E-B7AC-934EB96BB631}" presName="spaceRect" presStyleCnt="0"/>
      <dgm:spPr/>
    </dgm:pt>
    <dgm:pt modelId="{07AE2D5A-5007-4B98-82D2-7899AE33586B}" type="pres">
      <dgm:prSet presAssocID="{50F63FD0-EB49-4C7E-B7AC-934EB96BB631}" presName="parTx" presStyleLbl="revTx" presStyleIdx="1" presStyleCnt="3">
        <dgm:presLayoutVars>
          <dgm:chMax val="0"/>
          <dgm:chPref val="0"/>
        </dgm:presLayoutVars>
      </dgm:prSet>
      <dgm:spPr/>
    </dgm:pt>
    <dgm:pt modelId="{8B0F017E-1510-477D-9669-D07A57C657AB}" type="pres">
      <dgm:prSet presAssocID="{9FDE2500-F390-4966-9203-C734A1EB0A47}" presName="sibTrans" presStyleCnt="0"/>
      <dgm:spPr/>
    </dgm:pt>
    <dgm:pt modelId="{7E8E8F47-6DC7-49F6-A797-3991FC211CA4}" type="pres">
      <dgm:prSet presAssocID="{4A7B12A9-C2DE-4997-B3F8-E585DABCF682}" presName="compNode" presStyleCnt="0"/>
      <dgm:spPr/>
    </dgm:pt>
    <dgm:pt modelId="{3BFB2DE3-58C1-405D-AC98-77777488AA1A}" type="pres">
      <dgm:prSet presAssocID="{4A7B12A9-C2DE-4997-B3F8-E585DABCF682}" presName="bgRect" presStyleLbl="bgShp" presStyleIdx="2" presStyleCnt="3"/>
      <dgm:spPr/>
    </dgm:pt>
    <dgm:pt modelId="{9AE0B4DD-ECB6-4252-B571-1BA629503113}" type="pres">
      <dgm:prSet presAssocID="{4A7B12A9-C2DE-4997-B3F8-E585DABCF6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gister"/>
        </a:ext>
      </dgm:extLst>
    </dgm:pt>
    <dgm:pt modelId="{1AE8D0B7-B799-4F8F-9CA5-EDBA0D7835C7}" type="pres">
      <dgm:prSet presAssocID="{4A7B12A9-C2DE-4997-B3F8-E585DABCF682}" presName="spaceRect" presStyleCnt="0"/>
      <dgm:spPr/>
    </dgm:pt>
    <dgm:pt modelId="{31384354-4C0C-4AC0-A246-5F66C309F22F}" type="pres">
      <dgm:prSet presAssocID="{4A7B12A9-C2DE-4997-B3F8-E585DABCF682}" presName="parTx" presStyleLbl="revTx" presStyleIdx="2" presStyleCnt="3">
        <dgm:presLayoutVars>
          <dgm:chMax val="0"/>
          <dgm:chPref val="0"/>
        </dgm:presLayoutVars>
      </dgm:prSet>
      <dgm:spPr/>
    </dgm:pt>
  </dgm:ptLst>
  <dgm:cxnLst>
    <dgm:cxn modelId="{C0830007-4218-4083-BD2B-A105050EF135}" type="presOf" srcId="{0053AE25-A6CE-46B7-A8BA-7C4302835662}" destId="{8A915900-E37D-473F-9049-FF0C6823062E}" srcOrd="0" destOrd="0" presId="urn:microsoft.com/office/officeart/2018/2/layout/IconVerticalSolidList"/>
    <dgm:cxn modelId="{457E132E-A68E-4812-B45D-683CAD747FCB}" type="presOf" srcId="{B93304EA-02C7-4919-800B-BEB73CE3632E}" destId="{55206010-43AE-460D-9A3B-F22CC8D028D1}" srcOrd="0" destOrd="0" presId="urn:microsoft.com/office/officeart/2018/2/layout/IconVerticalSolidList"/>
    <dgm:cxn modelId="{10F9CC47-0351-4236-B3C5-827F59BA032C}" type="presOf" srcId="{50F63FD0-EB49-4C7E-B7AC-934EB96BB631}" destId="{07AE2D5A-5007-4B98-82D2-7899AE33586B}" srcOrd="0" destOrd="0" presId="urn:microsoft.com/office/officeart/2018/2/layout/IconVerticalSolidList"/>
    <dgm:cxn modelId="{556A39B4-63F6-46F5-B81E-0DB27CDF605D}" type="presOf" srcId="{4A7B12A9-C2DE-4997-B3F8-E585DABCF682}" destId="{31384354-4C0C-4AC0-A246-5F66C309F22F}" srcOrd="0" destOrd="0" presId="urn:microsoft.com/office/officeart/2018/2/layout/IconVerticalSolidList"/>
    <dgm:cxn modelId="{FDA73CD9-DFB8-4700-B84A-B883319F33AC}" srcId="{B93304EA-02C7-4919-800B-BEB73CE3632E}" destId="{50F63FD0-EB49-4C7E-B7AC-934EB96BB631}" srcOrd="1" destOrd="0" parTransId="{85E92CF9-FF33-438A-857A-02FD820E6D1F}" sibTransId="{9FDE2500-F390-4966-9203-C734A1EB0A47}"/>
    <dgm:cxn modelId="{561D4DF5-3E6F-45C5-A10E-D7496425741F}" srcId="{B93304EA-02C7-4919-800B-BEB73CE3632E}" destId="{0053AE25-A6CE-46B7-A8BA-7C4302835662}" srcOrd="0" destOrd="0" parTransId="{65F2523E-4800-4A23-BB46-92D5FCB1A315}" sibTransId="{8D225AE2-D4C1-41CF-A95B-C8D728E6F189}"/>
    <dgm:cxn modelId="{95DE70FA-239E-4A00-8D79-B66D31AEA81D}" srcId="{B93304EA-02C7-4919-800B-BEB73CE3632E}" destId="{4A7B12A9-C2DE-4997-B3F8-E585DABCF682}" srcOrd="2" destOrd="0" parTransId="{CD7A1D1F-BAB5-4F1F-98B6-890ABE66A5BA}" sibTransId="{EC6BDB00-E828-48BD-9F08-68760316696A}"/>
    <dgm:cxn modelId="{48276FF9-21D5-4D7D-B22D-B23A8894BAB2}" type="presParOf" srcId="{55206010-43AE-460D-9A3B-F22CC8D028D1}" destId="{748D7C98-38AA-4EDB-9E02-6DBA22B17112}" srcOrd="0" destOrd="0" presId="urn:microsoft.com/office/officeart/2018/2/layout/IconVerticalSolidList"/>
    <dgm:cxn modelId="{0B895449-670F-4355-A2D8-8290E80A8867}" type="presParOf" srcId="{748D7C98-38AA-4EDB-9E02-6DBA22B17112}" destId="{0BC54694-C891-4FCA-BDC2-2E6283D0D350}" srcOrd="0" destOrd="0" presId="urn:microsoft.com/office/officeart/2018/2/layout/IconVerticalSolidList"/>
    <dgm:cxn modelId="{0D549E4B-58AE-4EAC-819C-7659A6C5EF73}" type="presParOf" srcId="{748D7C98-38AA-4EDB-9E02-6DBA22B17112}" destId="{D679833E-A249-4DE8-8877-8C7519329D0C}" srcOrd="1" destOrd="0" presId="urn:microsoft.com/office/officeart/2018/2/layout/IconVerticalSolidList"/>
    <dgm:cxn modelId="{2B416ED9-6242-426B-90BB-A1913099E9A7}" type="presParOf" srcId="{748D7C98-38AA-4EDB-9E02-6DBA22B17112}" destId="{0618BF06-ED4F-4E18-80B7-CF4D4FC7A008}" srcOrd="2" destOrd="0" presId="urn:microsoft.com/office/officeart/2018/2/layout/IconVerticalSolidList"/>
    <dgm:cxn modelId="{E24460C0-73BD-4458-AF69-7C7AE8C9B651}" type="presParOf" srcId="{748D7C98-38AA-4EDB-9E02-6DBA22B17112}" destId="{8A915900-E37D-473F-9049-FF0C6823062E}" srcOrd="3" destOrd="0" presId="urn:microsoft.com/office/officeart/2018/2/layout/IconVerticalSolidList"/>
    <dgm:cxn modelId="{B8402080-A9C4-4A81-ADDC-0F3B3919D3CD}" type="presParOf" srcId="{55206010-43AE-460D-9A3B-F22CC8D028D1}" destId="{C2441FE6-0909-4C69-A331-1C9276ADC714}" srcOrd="1" destOrd="0" presId="urn:microsoft.com/office/officeart/2018/2/layout/IconVerticalSolidList"/>
    <dgm:cxn modelId="{155CE691-3D85-446A-A67F-B23060D3A76E}" type="presParOf" srcId="{55206010-43AE-460D-9A3B-F22CC8D028D1}" destId="{4BCC76F6-FA46-4F18-909D-10799A2F9BF0}" srcOrd="2" destOrd="0" presId="urn:microsoft.com/office/officeart/2018/2/layout/IconVerticalSolidList"/>
    <dgm:cxn modelId="{260B2FB0-009D-42E0-ACA2-DCC26CB5E3D7}" type="presParOf" srcId="{4BCC76F6-FA46-4F18-909D-10799A2F9BF0}" destId="{DE74B1FA-E085-4864-8CF0-26387A1E774D}" srcOrd="0" destOrd="0" presId="urn:microsoft.com/office/officeart/2018/2/layout/IconVerticalSolidList"/>
    <dgm:cxn modelId="{DAA7FBA3-14D1-4007-8B95-CE2BCB58DB34}" type="presParOf" srcId="{4BCC76F6-FA46-4F18-909D-10799A2F9BF0}" destId="{FD8FA462-BE5F-44F4-8669-9C134E9E4F79}" srcOrd="1" destOrd="0" presId="urn:microsoft.com/office/officeart/2018/2/layout/IconVerticalSolidList"/>
    <dgm:cxn modelId="{34814192-8DFC-4EC7-BA66-00FAEAA6A93A}" type="presParOf" srcId="{4BCC76F6-FA46-4F18-909D-10799A2F9BF0}" destId="{A1E9CFAE-6D7B-4EB8-9812-E7A2643C2C2E}" srcOrd="2" destOrd="0" presId="urn:microsoft.com/office/officeart/2018/2/layout/IconVerticalSolidList"/>
    <dgm:cxn modelId="{8930AFDC-8178-4C8B-ADB0-6553E6192F86}" type="presParOf" srcId="{4BCC76F6-FA46-4F18-909D-10799A2F9BF0}" destId="{07AE2D5A-5007-4B98-82D2-7899AE33586B}" srcOrd="3" destOrd="0" presId="urn:microsoft.com/office/officeart/2018/2/layout/IconVerticalSolidList"/>
    <dgm:cxn modelId="{AA671F3D-A023-4E24-BDA0-FC91036E762C}" type="presParOf" srcId="{55206010-43AE-460D-9A3B-F22CC8D028D1}" destId="{8B0F017E-1510-477D-9669-D07A57C657AB}" srcOrd="3" destOrd="0" presId="urn:microsoft.com/office/officeart/2018/2/layout/IconVerticalSolidList"/>
    <dgm:cxn modelId="{F57AFE75-2C81-4F08-B322-C0DAF921706E}" type="presParOf" srcId="{55206010-43AE-460D-9A3B-F22CC8D028D1}" destId="{7E8E8F47-6DC7-49F6-A797-3991FC211CA4}" srcOrd="4" destOrd="0" presId="urn:microsoft.com/office/officeart/2018/2/layout/IconVerticalSolidList"/>
    <dgm:cxn modelId="{D713051F-1D96-4AF6-9A01-8905AB04AB91}" type="presParOf" srcId="{7E8E8F47-6DC7-49F6-A797-3991FC211CA4}" destId="{3BFB2DE3-58C1-405D-AC98-77777488AA1A}" srcOrd="0" destOrd="0" presId="urn:microsoft.com/office/officeart/2018/2/layout/IconVerticalSolidList"/>
    <dgm:cxn modelId="{C35FFDF7-762A-4DFF-ABF1-825626E08F74}" type="presParOf" srcId="{7E8E8F47-6DC7-49F6-A797-3991FC211CA4}" destId="{9AE0B4DD-ECB6-4252-B571-1BA629503113}" srcOrd="1" destOrd="0" presId="urn:microsoft.com/office/officeart/2018/2/layout/IconVerticalSolidList"/>
    <dgm:cxn modelId="{0060F04F-CB9A-429F-9767-64EC35F49865}" type="presParOf" srcId="{7E8E8F47-6DC7-49F6-A797-3991FC211CA4}" destId="{1AE8D0B7-B799-4F8F-9CA5-EDBA0D7835C7}" srcOrd="2" destOrd="0" presId="urn:microsoft.com/office/officeart/2018/2/layout/IconVerticalSolidList"/>
    <dgm:cxn modelId="{137D032B-D398-47A7-A12D-D53599412B4B}" type="presParOf" srcId="{7E8E8F47-6DC7-49F6-A797-3991FC211CA4}" destId="{31384354-4C0C-4AC0-A246-5F66C309F2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0ED17A-7097-43C6-9192-DAE5247331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2CFE98-C2A6-4257-B596-9182D68CD162}">
      <dgm:prSet/>
      <dgm:spPr/>
      <dgm:t>
        <a:bodyPr/>
        <a:lstStyle/>
        <a:p>
          <a:r>
            <a:rPr lang="en-US" b="0" i="0"/>
            <a:t>the three ingredients to make a request</a:t>
          </a:r>
          <a:endParaRPr lang="en-US"/>
        </a:p>
      </dgm:t>
    </dgm:pt>
    <dgm:pt modelId="{76FC850C-737B-4552-8F61-DC12A4E06095}" type="parTrans" cxnId="{5C640556-40D0-4654-BFB9-1DF7AC53123F}">
      <dgm:prSet/>
      <dgm:spPr/>
      <dgm:t>
        <a:bodyPr/>
        <a:lstStyle/>
        <a:p>
          <a:endParaRPr lang="en-US"/>
        </a:p>
      </dgm:t>
    </dgm:pt>
    <dgm:pt modelId="{19CD9C5A-0C07-4B95-99B0-AE24A7087428}" type="sibTrans" cxnId="{5C640556-40D0-4654-BFB9-1DF7AC53123F}">
      <dgm:prSet/>
      <dgm:spPr/>
      <dgm:t>
        <a:bodyPr/>
        <a:lstStyle/>
        <a:p>
          <a:endParaRPr lang="en-US"/>
        </a:p>
      </dgm:t>
    </dgm:pt>
    <dgm:pt modelId="{0911E457-EE7A-48BF-A4D7-725C2F53A458}">
      <dgm:prSet/>
      <dgm:spPr/>
      <dgm:t>
        <a:bodyPr/>
        <a:lstStyle/>
        <a:p>
          <a:r>
            <a:rPr lang="en-US" b="0" i="0"/>
            <a:t>1)Method(GET,POST)</a:t>
          </a:r>
          <a:endParaRPr lang="en-US"/>
        </a:p>
      </dgm:t>
    </dgm:pt>
    <dgm:pt modelId="{3C4BD388-23FF-4412-B927-C00584B0009F}" type="parTrans" cxnId="{3718D0E2-9ED9-4AD6-B5C9-1B000B96D4EC}">
      <dgm:prSet/>
      <dgm:spPr/>
      <dgm:t>
        <a:bodyPr/>
        <a:lstStyle/>
        <a:p>
          <a:endParaRPr lang="en-US"/>
        </a:p>
      </dgm:t>
    </dgm:pt>
    <dgm:pt modelId="{975FF864-5FCD-4CBF-8F9A-CA7519032271}" type="sibTrans" cxnId="{3718D0E2-9ED9-4AD6-B5C9-1B000B96D4EC}">
      <dgm:prSet/>
      <dgm:spPr/>
      <dgm:t>
        <a:bodyPr/>
        <a:lstStyle/>
        <a:p>
          <a:endParaRPr lang="en-US"/>
        </a:p>
      </dgm:t>
    </dgm:pt>
    <dgm:pt modelId="{2BA93628-706D-4A21-9428-E9E017959EE8}">
      <dgm:prSet/>
      <dgm:spPr/>
      <dgm:t>
        <a:bodyPr/>
        <a:lstStyle/>
        <a:p>
          <a:r>
            <a:rPr lang="en-US" b="0" i="0"/>
            <a:t>2)Address/Endpoint(URL)</a:t>
          </a:r>
          <a:endParaRPr lang="en-US"/>
        </a:p>
      </dgm:t>
    </dgm:pt>
    <dgm:pt modelId="{332986E5-3620-4038-8A16-4582FC86A09A}" type="parTrans" cxnId="{F14F3202-53F7-470E-88EE-25BD168EB9F5}">
      <dgm:prSet/>
      <dgm:spPr/>
      <dgm:t>
        <a:bodyPr/>
        <a:lstStyle/>
        <a:p>
          <a:endParaRPr lang="en-US"/>
        </a:p>
      </dgm:t>
    </dgm:pt>
    <dgm:pt modelId="{2B7E9262-857A-4379-B051-39AC48D0189C}" type="sibTrans" cxnId="{F14F3202-53F7-470E-88EE-25BD168EB9F5}">
      <dgm:prSet/>
      <dgm:spPr/>
      <dgm:t>
        <a:bodyPr/>
        <a:lstStyle/>
        <a:p>
          <a:endParaRPr lang="en-US"/>
        </a:p>
      </dgm:t>
    </dgm:pt>
    <dgm:pt modelId="{6FE01DC5-5EE6-4180-862B-832D4A9C21D4}">
      <dgm:prSet/>
      <dgm:spPr/>
      <dgm:t>
        <a:bodyPr/>
        <a:lstStyle/>
        <a:p>
          <a:r>
            <a:rPr lang="en-US" b="0" i="0"/>
            <a:t>3)path</a:t>
          </a:r>
          <a:endParaRPr lang="en-US"/>
        </a:p>
      </dgm:t>
    </dgm:pt>
    <dgm:pt modelId="{F17CA1C9-F390-462E-A01A-49FD3DEE0E1F}" type="parTrans" cxnId="{3F5DD8CE-6671-4052-AA73-12E68A2D876C}">
      <dgm:prSet/>
      <dgm:spPr/>
      <dgm:t>
        <a:bodyPr/>
        <a:lstStyle/>
        <a:p>
          <a:endParaRPr lang="en-US"/>
        </a:p>
      </dgm:t>
    </dgm:pt>
    <dgm:pt modelId="{3FD7DB11-9120-4101-B2E1-2357B2653502}" type="sibTrans" cxnId="{3F5DD8CE-6671-4052-AA73-12E68A2D876C}">
      <dgm:prSet/>
      <dgm:spPr/>
      <dgm:t>
        <a:bodyPr/>
        <a:lstStyle/>
        <a:p>
          <a:endParaRPr lang="en-US"/>
        </a:p>
      </dgm:t>
    </dgm:pt>
    <dgm:pt modelId="{E8313E77-1610-4D0C-A6B7-CA3832A439CB}" type="pres">
      <dgm:prSet presAssocID="{490ED17A-7097-43C6-9192-DAE524733173}" presName="linear" presStyleCnt="0">
        <dgm:presLayoutVars>
          <dgm:animLvl val="lvl"/>
          <dgm:resizeHandles val="exact"/>
        </dgm:presLayoutVars>
      </dgm:prSet>
      <dgm:spPr/>
    </dgm:pt>
    <dgm:pt modelId="{204BC0CE-1F03-4A32-95DF-8075BED2F7A6}" type="pres">
      <dgm:prSet presAssocID="{232CFE98-C2A6-4257-B596-9182D68CD162}" presName="parentText" presStyleLbl="node1" presStyleIdx="0" presStyleCnt="4">
        <dgm:presLayoutVars>
          <dgm:chMax val="0"/>
          <dgm:bulletEnabled val="1"/>
        </dgm:presLayoutVars>
      </dgm:prSet>
      <dgm:spPr/>
    </dgm:pt>
    <dgm:pt modelId="{07467D57-027C-4993-A506-33C43AC0546F}" type="pres">
      <dgm:prSet presAssocID="{19CD9C5A-0C07-4B95-99B0-AE24A7087428}" presName="spacer" presStyleCnt="0"/>
      <dgm:spPr/>
    </dgm:pt>
    <dgm:pt modelId="{0DFCD3ED-95A7-4578-A509-A81B0F135310}" type="pres">
      <dgm:prSet presAssocID="{0911E457-EE7A-48BF-A4D7-725C2F53A458}" presName="parentText" presStyleLbl="node1" presStyleIdx="1" presStyleCnt="4">
        <dgm:presLayoutVars>
          <dgm:chMax val="0"/>
          <dgm:bulletEnabled val="1"/>
        </dgm:presLayoutVars>
      </dgm:prSet>
      <dgm:spPr/>
    </dgm:pt>
    <dgm:pt modelId="{0D7C292F-DCF4-43C1-BE3F-A38DED292E9A}" type="pres">
      <dgm:prSet presAssocID="{975FF864-5FCD-4CBF-8F9A-CA7519032271}" presName="spacer" presStyleCnt="0"/>
      <dgm:spPr/>
    </dgm:pt>
    <dgm:pt modelId="{00DE556E-ACFF-43D0-B0A6-E60A7BBB7382}" type="pres">
      <dgm:prSet presAssocID="{2BA93628-706D-4A21-9428-E9E017959EE8}" presName="parentText" presStyleLbl="node1" presStyleIdx="2" presStyleCnt="4">
        <dgm:presLayoutVars>
          <dgm:chMax val="0"/>
          <dgm:bulletEnabled val="1"/>
        </dgm:presLayoutVars>
      </dgm:prSet>
      <dgm:spPr/>
    </dgm:pt>
    <dgm:pt modelId="{4EF38A9D-52DF-4E5A-9C91-1A93C0D69323}" type="pres">
      <dgm:prSet presAssocID="{2B7E9262-857A-4379-B051-39AC48D0189C}" presName="spacer" presStyleCnt="0"/>
      <dgm:spPr/>
    </dgm:pt>
    <dgm:pt modelId="{7B33C24A-609C-485D-8A41-DA5E14A4BD0A}" type="pres">
      <dgm:prSet presAssocID="{6FE01DC5-5EE6-4180-862B-832D4A9C21D4}" presName="parentText" presStyleLbl="node1" presStyleIdx="3" presStyleCnt="4">
        <dgm:presLayoutVars>
          <dgm:chMax val="0"/>
          <dgm:bulletEnabled val="1"/>
        </dgm:presLayoutVars>
      </dgm:prSet>
      <dgm:spPr/>
    </dgm:pt>
  </dgm:ptLst>
  <dgm:cxnLst>
    <dgm:cxn modelId="{F14F3202-53F7-470E-88EE-25BD168EB9F5}" srcId="{490ED17A-7097-43C6-9192-DAE524733173}" destId="{2BA93628-706D-4A21-9428-E9E017959EE8}" srcOrd="2" destOrd="0" parTransId="{332986E5-3620-4038-8A16-4582FC86A09A}" sibTransId="{2B7E9262-857A-4379-B051-39AC48D0189C}"/>
    <dgm:cxn modelId="{5C640556-40D0-4654-BFB9-1DF7AC53123F}" srcId="{490ED17A-7097-43C6-9192-DAE524733173}" destId="{232CFE98-C2A6-4257-B596-9182D68CD162}" srcOrd="0" destOrd="0" parTransId="{76FC850C-737B-4552-8F61-DC12A4E06095}" sibTransId="{19CD9C5A-0C07-4B95-99B0-AE24A7087428}"/>
    <dgm:cxn modelId="{A96E6491-2204-4131-B77C-7ACB7277BFB4}" type="presOf" srcId="{232CFE98-C2A6-4257-B596-9182D68CD162}" destId="{204BC0CE-1F03-4A32-95DF-8075BED2F7A6}" srcOrd="0" destOrd="0" presId="urn:microsoft.com/office/officeart/2005/8/layout/vList2"/>
    <dgm:cxn modelId="{7EEAECAA-23AA-4255-96D7-158403E7B0F7}" type="presOf" srcId="{0911E457-EE7A-48BF-A4D7-725C2F53A458}" destId="{0DFCD3ED-95A7-4578-A509-A81B0F135310}" srcOrd="0" destOrd="0" presId="urn:microsoft.com/office/officeart/2005/8/layout/vList2"/>
    <dgm:cxn modelId="{A39B96B6-1422-4F75-8C76-FEC23846B746}" type="presOf" srcId="{6FE01DC5-5EE6-4180-862B-832D4A9C21D4}" destId="{7B33C24A-609C-485D-8A41-DA5E14A4BD0A}" srcOrd="0" destOrd="0" presId="urn:microsoft.com/office/officeart/2005/8/layout/vList2"/>
    <dgm:cxn modelId="{F15322CC-FAB9-4DEE-9A84-5FAA79DBC914}" type="presOf" srcId="{490ED17A-7097-43C6-9192-DAE524733173}" destId="{E8313E77-1610-4D0C-A6B7-CA3832A439CB}" srcOrd="0" destOrd="0" presId="urn:microsoft.com/office/officeart/2005/8/layout/vList2"/>
    <dgm:cxn modelId="{3F5DD8CE-6671-4052-AA73-12E68A2D876C}" srcId="{490ED17A-7097-43C6-9192-DAE524733173}" destId="{6FE01DC5-5EE6-4180-862B-832D4A9C21D4}" srcOrd="3" destOrd="0" parTransId="{F17CA1C9-F390-462E-A01A-49FD3DEE0E1F}" sibTransId="{3FD7DB11-9120-4101-B2E1-2357B2653502}"/>
    <dgm:cxn modelId="{3718D0E2-9ED9-4AD6-B5C9-1B000B96D4EC}" srcId="{490ED17A-7097-43C6-9192-DAE524733173}" destId="{0911E457-EE7A-48BF-A4D7-725C2F53A458}" srcOrd="1" destOrd="0" parTransId="{3C4BD388-23FF-4412-B927-C00584B0009F}" sibTransId="{975FF864-5FCD-4CBF-8F9A-CA7519032271}"/>
    <dgm:cxn modelId="{AE7A65F8-C1A4-4E37-95D7-3A4E3526B538}" type="presOf" srcId="{2BA93628-706D-4A21-9428-E9E017959EE8}" destId="{00DE556E-ACFF-43D0-B0A6-E60A7BBB7382}" srcOrd="0" destOrd="0" presId="urn:microsoft.com/office/officeart/2005/8/layout/vList2"/>
    <dgm:cxn modelId="{A05D9C4D-9B18-474C-980A-FDE62707C238}" type="presParOf" srcId="{E8313E77-1610-4D0C-A6B7-CA3832A439CB}" destId="{204BC0CE-1F03-4A32-95DF-8075BED2F7A6}" srcOrd="0" destOrd="0" presId="urn:microsoft.com/office/officeart/2005/8/layout/vList2"/>
    <dgm:cxn modelId="{90BAA407-1D60-4A6C-9D65-BA7FC83DDDBA}" type="presParOf" srcId="{E8313E77-1610-4D0C-A6B7-CA3832A439CB}" destId="{07467D57-027C-4993-A506-33C43AC0546F}" srcOrd="1" destOrd="0" presId="urn:microsoft.com/office/officeart/2005/8/layout/vList2"/>
    <dgm:cxn modelId="{23C1138F-95F5-45DD-B695-348DC5A02828}" type="presParOf" srcId="{E8313E77-1610-4D0C-A6B7-CA3832A439CB}" destId="{0DFCD3ED-95A7-4578-A509-A81B0F135310}" srcOrd="2" destOrd="0" presId="urn:microsoft.com/office/officeart/2005/8/layout/vList2"/>
    <dgm:cxn modelId="{977949F9-AB10-4602-ACE5-A6F29965AF19}" type="presParOf" srcId="{E8313E77-1610-4D0C-A6B7-CA3832A439CB}" destId="{0D7C292F-DCF4-43C1-BE3F-A38DED292E9A}" srcOrd="3" destOrd="0" presId="urn:microsoft.com/office/officeart/2005/8/layout/vList2"/>
    <dgm:cxn modelId="{6D1738CE-3F73-43FF-8D93-E501486E1860}" type="presParOf" srcId="{E8313E77-1610-4D0C-A6B7-CA3832A439CB}" destId="{00DE556E-ACFF-43D0-B0A6-E60A7BBB7382}" srcOrd="4" destOrd="0" presId="urn:microsoft.com/office/officeart/2005/8/layout/vList2"/>
    <dgm:cxn modelId="{A6B3F9C6-5678-4293-85C5-3955981B85AF}" type="presParOf" srcId="{E8313E77-1610-4D0C-A6B7-CA3832A439CB}" destId="{4EF38A9D-52DF-4E5A-9C91-1A93C0D69323}" srcOrd="5" destOrd="0" presId="urn:microsoft.com/office/officeart/2005/8/layout/vList2"/>
    <dgm:cxn modelId="{42CCF633-2A30-4C76-A4D6-A74CB7EBF4C1}" type="presParOf" srcId="{E8313E77-1610-4D0C-A6B7-CA3832A439CB}" destId="{7B33C24A-609C-485D-8A41-DA5E14A4BD0A}"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3004F-9CD7-4C12-B918-118D77D888ED}">
      <dsp:nvSpPr>
        <dsp:cNvPr id="0" name=""/>
        <dsp:cNvSpPr/>
      </dsp:nvSpPr>
      <dsp:spPr>
        <a:xfrm>
          <a:off x="0" y="2981402"/>
          <a:ext cx="9404352" cy="107154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Once the user modifies his security groups and allows traffic on his ports he can connect to the remote database from his local machine</a:t>
          </a:r>
        </a:p>
      </dsp:txBody>
      <dsp:txXfrm>
        <a:off x="0" y="2981402"/>
        <a:ext cx="9404352" cy="1071548"/>
      </dsp:txXfrm>
    </dsp:sp>
    <dsp:sp modelId="{149CDE29-D352-4981-8615-C8D882577DB1}">
      <dsp:nvSpPr>
        <dsp:cNvPr id="0" name=""/>
        <dsp:cNvSpPr/>
      </dsp:nvSpPr>
      <dsp:spPr>
        <a:xfrm rot="10800000">
          <a:off x="0" y="1349434"/>
          <a:ext cx="9404352" cy="1648041"/>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Need to modify the security group and create permission for inbound rules and set outbound rules </a:t>
          </a:r>
        </a:p>
      </dsp:txBody>
      <dsp:txXfrm rot="10800000">
        <a:off x="0" y="1349434"/>
        <a:ext cx="9404352" cy="1070848"/>
      </dsp:txXfrm>
    </dsp:sp>
    <dsp:sp modelId="{A7C1FEB2-6195-426F-BC18-852B9E086C43}">
      <dsp:nvSpPr>
        <dsp:cNvPr id="0" name=""/>
        <dsp:cNvSpPr/>
      </dsp:nvSpPr>
      <dsp:spPr>
        <a:xfrm rot="10800000">
          <a:off x="0" y="58412"/>
          <a:ext cx="9404352" cy="1362023"/>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Connection Issues</a:t>
          </a:r>
        </a:p>
      </dsp:txBody>
      <dsp:txXfrm rot="10800000">
        <a:off x="0" y="58412"/>
        <a:ext cx="9404352" cy="885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3004F-9CD7-4C12-B918-118D77D888ED}">
      <dsp:nvSpPr>
        <dsp:cNvPr id="0" name=""/>
        <dsp:cNvSpPr/>
      </dsp:nvSpPr>
      <dsp:spPr>
        <a:xfrm>
          <a:off x="0" y="2981402"/>
          <a:ext cx="9404352" cy="107154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Create a preference to receive AWS Billing Alert Via e-mail to see the usage if it is exceeded.</a:t>
          </a:r>
        </a:p>
      </dsp:txBody>
      <dsp:txXfrm>
        <a:off x="0" y="2981402"/>
        <a:ext cx="9404352" cy="1071548"/>
      </dsp:txXfrm>
    </dsp:sp>
    <dsp:sp modelId="{149CDE29-D352-4981-8615-C8D882577DB1}">
      <dsp:nvSpPr>
        <dsp:cNvPr id="0" name=""/>
        <dsp:cNvSpPr/>
      </dsp:nvSpPr>
      <dsp:spPr>
        <a:xfrm rot="10800000">
          <a:off x="0" y="1349434"/>
          <a:ext cx="9404352" cy="1648041"/>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Keep</a:t>
          </a:r>
          <a:r>
            <a:rPr lang="en-US" sz="2800" kern="1200" baseline="0">
              <a:latin typeface="Times New Roman" panose="02020603050405020304" pitchFamily="18" charset="0"/>
              <a:cs typeface="Times New Roman" panose="02020603050405020304" pitchFamily="18" charset="0"/>
            </a:rPr>
            <a:t> checking in AWS Billing</a:t>
          </a:r>
          <a:r>
            <a:rPr lang="en-US" sz="2800" kern="1200" baseline="0">
              <a:latin typeface="Times New Roman" panose="02020603050405020304" pitchFamily="18" charset="0"/>
              <a:cs typeface="Times New Roman" panose="02020603050405020304" pitchFamily="18" charset="0"/>
              <a:sym typeface="Wingdings" panose="05000000000000000000" pitchFamily="2" charset="2"/>
            </a:rPr>
            <a:t> AWS Free Tier</a:t>
          </a:r>
          <a:endParaRPr lang="en-US" sz="2800" kern="1200">
            <a:latin typeface="Times New Roman" panose="02020603050405020304" pitchFamily="18" charset="0"/>
            <a:cs typeface="Times New Roman" panose="02020603050405020304" pitchFamily="18" charset="0"/>
          </a:endParaRPr>
        </a:p>
      </dsp:txBody>
      <dsp:txXfrm rot="10800000">
        <a:off x="0" y="1349434"/>
        <a:ext cx="9404352" cy="1070848"/>
      </dsp:txXfrm>
    </dsp:sp>
    <dsp:sp modelId="{A7C1FEB2-6195-426F-BC18-852B9E086C43}">
      <dsp:nvSpPr>
        <dsp:cNvPr id="0" name=""/>
        <dsp:cNvSpPr/>
      </dsp:nvSpPr>
      <dsp:spPr>
        <a:xfrm rot="10800000">
          <a:off x="0" y="36444"/>
          <a:ext cx="9404352" cy="1362023"/>
        </a:xfrm>
        <a:prstGeom prst="upArrowCallou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Budget Tracking</a:t>
          </a:r>
        </a:p>
      </dsp:txBody>
      <dsp:txXfrm rot="10800000">
        <a:off x="0" y="36444"/>
        <a:ext cx="9404352" cy="885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80AC9-53BF-458E-8D85-47406AD4FBC7}">
      <dsp:nvSpPr>
        <dsp:cNvPr id="0" name=""/>
        <dsp:cNvSpPr/>
      </dsp:nvSpPr>
      <dsp:spPr>
        <a:xfrm>
          <a:off x="0" y="0"/>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7DF5BF6-9FB4-4F80-8A53-C1496BCF813E}">
      <dsp:nvSpPr>
        <dsp:cNvPr id="0" name=""/>
        <dsp:cNvSpPr/>
      </dsp:nvSpPr>
      <dsp:spPr>
        <a:xfrm>
          <a:off x="0" y="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Complements the OOP</a:t>
          </a:r>
        </a:p>
      </dsp:txBody>
      <dsp:txXfrm>
        <a:off x="0" y="0"/>
        <a:ext cx="6496050" cy="1143000"/>
      </dsp:txXfrm>
    </dsp:sp>
    <dsp:sp modelId="{F9C484CE-765E-42BE-803E-ED8F3B6AB855}">
      <dsp:nvSpPr>
        <dsp:cNvPr id="0" name=""/>
        <dsp:cNvSpPr/>
      </dsp:nvSpPr>
      <dsp:spPr>
        <a:xfrm>
          <a:off x="0" y="1143000"/>
          <a:ext cx="6496050" cy="0"/>
        </a:xfrm>
        <a:prstGeom prst="line">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w="9525" cap="rnd" cmpd="sng" algn="ctr">
          <a:solidFill>
            <a:schemeClr val="accent2">
              <a:hueOff val="451605"/>
              <a:satOff val="-2211"/>
              <a:lumOff val="124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A1ACB58-402D-40A0-8356-886DCF9EB852}">
      <dsp:nvSpPr>
        <dsp:cNvPr id="0" name=""/>
        <dsp:cNvSpPr/>
      </dsp:nvSpPr>
      <dsp:spPr>
        <a:xfrm>
          <a:off x="0" y="114300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Key unit of modularity is Aspect</a:t>
          </a:r>
        </a:p>
      </dsp:txBody>
      <dsp:txXfrm>
        <a:off x="0" y="1143000"/>
        <a:ext cx="6496050" cy="1143000"/>
      </dsp:txXfrm>
    </dsp:sp>
    <dsp:sp modelId="{FD9FDBEF-0B66-4A9C-9670-57143FEBD33C}">
      <dsp:nvSpPr>
        <dsp:cNvPr id="0" name=""/>
        <dsp:cNvSpPr/>
      </dsp:nvSpPr>
      <dsp:spPr>
        <a:xfrm>
          <a:off x="0" y="2286000"/>
          <a:ext cx="6496050" cy="0"/>
        </a:xfrm>
        <a:prstGeom prst="line">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w="9525" cap="rnd" cmpd="sng" algn="ctr">
          <a:solidFill>
            <a:schemeClr val="accent2">
              <a:hueOff val="903209"/>
              <a:satOff val="-4421"/>
              <a:lumOff val="248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E1754F4-4BE3-4176-A5F1-6FA4BB302E06}">
      <dsp:nvSpPr>
        <dsp:cNvPr id="0" name=""/>
        <dsp:cNvSpPr/>
      </dsp:nvSpPr>
      <dsp:spPr>
        <a:xfrm>
          <a:off x="0" y="228600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Add additional behavior to existing code without modification</a:t>
          </a:r>
        </a:p>
      </dsp:txBody>
      <dsp:txXfrm>
        <a:off x="0" y="2286000"/>
        <a:ext cx="6496050" cy="1143000"/>
      </dsp:txXfrm>
    </dsp:sp>
    <dsp:sp modelId="{D3F9D5FD-012A-46A1-BA46-314156472A50}">
      <dsp:nvSpPr>
        <dsp:cNvPr id="0" name=""/>
        <dsp:cNvSpPr/>
      </dsp:nvSpPr>
      <dsp:spPr>
        <a:xfrm>
          <a:off x="0" y="3429000"/>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D215DF1-1C25-4F16-83B6-68E4F481A9B1}">
      <dsp:nvSpPr>
        <dsp:cNvPr id="0" name=""/>
        <dsp:cNvSpPr/>
      </dsp:nvSpPr>
      <dsp:spPr>
        <a:xfrm>
          <a:off x="0" y="3429000"/>
          <a:ext cx="6496050" cy="114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Business modules contain code of primary concern</a:t>
          </a:r>
        </a:p>
        <a:p>
          <a:pPr marL="0" lvl="0" indent="0" algn="l" defTabSz="1244600">
            <a:lnSpc>
              <a:spcPct val="90000"/>
            </a:lnSpc>
            <a:spcBef>
              <a:spcPct val="0"/>
            </a:spcBef>
            <a:spcAft>
              <a:spcPct val="35000"/>
            </a:spcAft>
            <a:buNone/>
          </a:pPr>
          <a:endParaRPr lang="en-US" sz="2800" kern="1200">
            <a:latin typeface="Times New Roman" panose="02020603050405020304" pitchFamily="18" charset="0"/>
            <a:cs typeface="Times New Roman" panose="02020603050405020304" pitchFamily="18" charset="0"/>
          </a:endParaRPr>
        </a:p>
      </dsp:txBody>
      <dsp:txXfrm>
        <a:off x="0" y="3429000"/>
        <a:ext cx="6496050" cy="1143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54694-C891-4FCA-BDC2-2E6283D0D350}">
      <dsp:nvSpPr>
        <dsp:cNvPr id="0" name=""/>
        <dsp:cNvSpPr/>
      </dsp:nvSpPr>
      <dsp:spPr>
        <a:xfrm>
          <a:off x="0" y="512"/>
          <a:ext cx="8946541" cy="1198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9833E-A249-4DE8-8877-8C7519329D0C}">
      <dsp:nvSpPr>
        <dsp:cNvPr id="0" name=""/>
        <dsp:cNvSpPr/>
      </dsp:nvSpPr>
      <dsp:spPr>
        <a:xfrm>
          <a:off x="362520" y="270155"/>
          <a:ext cx="659128" cy="659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15900-E37D-473F-9049-FF0C6823062E}">
      <dsp:nvSpPr>
        <dsp:cNvPr id="0" name=""/>
        <dsp:cNvSpPr/>
      </dsp:nvSpPr>
      <dsp:spPr>
        <a:xfrm>
          <a:off x="1384170" y="512"/>
          <a:ext cx="7562370" cy="119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32" tIns="126832" rIns="126832" bIns="126832" numCol="1" spcCol="1270" anchor="ctr" anchorCtr="0">
          <a:noAutofit/>
        </a:bodyPr>
        <a:lstStyle/>
        <a:p>
          <a:pPr marL="0" lvl="0" indent="0" algn="l" defTabSz="1244600">
            <a:lnSpc>
              <a:spcPct val="100000"/>
            </a:lnSpc>
            <a:spcBef>
              <a:spcPct val="0"/>
            </a:spcBef>
            <a:spcAft>
              <a:spcPct val="35000"/>
            </a:spcAft>
            <a:buNone/>
          </a:pPr>
          <a:r>
            <a:rPr lang="en-US" sz="2800" kern="1200">
              <a:solidFill>
                <a:schemeClr val="accent1">
                  <a:lumMod val="75000"/>
                </a:schemeClr>
              </a:solidFill>
              <a:latin typeface="Times New Roman" panose="02020603050405020304" pitchFamily="18" charset="0"/>
              <a:cs typeface="Times New Roman" panose="02020603050405020304" pitchFamily="18" charset="0"/>
            </a:rPr>
            <a:t>Logging – Logs the useful information</a:t>
          </a:r>
        </a:p>
      </dsp:txBody>
      <dsp:txXfrm>
        <a:off x="1384170" y="512"/>
        <a:ext cx="7562370" cy="1198416"/>
      </dsp:txXfrm>
    </dsp:sp>
    <dsp:sp modelId="{DE74B1FA-E085-4864-8CF0-26387A1E774D}">
      <dsp:nvSpPr>
        <dsp:cNvPr id="0" name=""/>
        <dsp:cNvSpPr/>
      </dsp:nvSpPr>
      <dsp:spPr>
        <a:xfrm>
          <a:off x="0" y="1529355"/>
          <a:ext cx="8946541" cy="1198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FA462-BE5F-44F4-8669-9C134E9E4F79}">
      <dsp:nvSpPr>
        <dsp:cNvPr id="0" name=""/>
        <dsp:cNvSpPr/>
      </dsp:nvSpPr>
      <dsp:spPr>
        <a:xfrm>
          <a:off x="362520" y="1768176"/>
          <a:ext cx="659128" cy="659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AE2D5A-5007-4B98-82D2-7899AE33586B}">
      <dsp:nvSpPr>
        <dsp:cNvPr id="0" name=""/>
        <dsp:cNvSpPr/>
      </dsp:nvSpPr>
      <dsp:spPr>
        <a:xfrm>
          <a:off x="1384170" y="1498532"/>
          <a:ext cx="7562370" cy="119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32" tIns="126832" rIns="126832" bIns="126832" numCol="1" spcCol="1270" anchor="ctr" anchorCtr="0">
          <a:noAutofit/>
        </a:bodyPr>
        <a:lstStyle/>
        <a:p>
          <a:pPr marL="0" lvl="0" indent="0" algn="l" defTabSz="1244600">
            <a:lnSpc>
              <a:spcPct val="100000"/>
            </a:lnSpc>
            <a:spcBef>
              <a:spcPct val="0"/>
            </a:spcBef>
            <a:spcAft>
              <a:spcPct val="35000"/>
            </a:spcAft>
            <a:buNone/>
          </a:pPr>
          <a:r>
            <a:rPr lang="en-US" sz="2800" b="0" kern="1200">
              <a:solidFill>
                <a:schemeClr val="accent1">
                  <a:lumMod val="75000"/>
                </a:schemeClr>
              </a:solidFill>
              <a:latin typeface="Times New Roman" panose="02020603050405020304" pitchFamily="18" charset="0"/>
              <a:cs typeface="Times New Roman" panose="02020603050405020304" pitchFamily="18" charset="0"/>
            </a:rPr>
            <a:t>Security – Provides security</a:t>
          </a:r>
        </a:p>
      </dsp:txBody>
      <dsp:txXfrm>
        <a:off x="1384170" y="1498532"/>
        <a:ext cx="7562370" cy="1198416"/>
      </dsp:txXfrm>
    </dsp:sp>
    <dsp:sp modelId="{3BFB2DE3-58C1-405D-AC98-77777488AA1A}">
      <dsp:nvSpPr>
        <dsp:cNvPr id="0" name=""/>
        <dsp:cNvSpPr/>
      </dsp:nvSpPr>
      <dsp:spPr>
        <a:xfrm>
          <a:off x="0" y="2996552"/>
          <a:ext cx="8946541" cy="1198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0B4DD-ECB6-4252-B571-1BA629503113}">
      <dsp:nvSpPr>
        <dsp:cNvPr id="0" name=""/>
        <dsp:cNvSpPr/>
      </dsp:nvSpPr>
      <dsp:spPr>
        <a:xfrm>
          <a:off x="362520" y="3266196"/>
          <a:ext cx="659128" cy="659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84354-4C0C-4AC0-A246-5F66C309F22F}">
      <dsp:nvSpPr>
        <dsp:cNvPr id="0" name=""/>
        <dsp:cNvSpPr/>
      </dsp:nvSpPr>
      <dsp:spPr>
        <a:xfrm>
          <a:off x="1384170" y="2996552"/>
          <a:ext cx="7562370" cy="119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32" tIns="126832" rIns="126832" bIns="126832"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accent1">
                  <a:lumMod val="75000"/>
                </a:schemeClr>
              </a:solidFill>
            </a:rPr>
            <a:t>Transaction – Used for making transactions</a:t>
          </a:r>
        </a:p>
      </dsp:txBody>
      <dsp:txXfrm>
        <a:off x="1384170" y="2996552"/>
        <a:ext cx="7562370" cy="11984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BC0CE-1F03-4A32-95DF-8075BED2F7A6}">
      <dsp:nvSpPr>
        <dsp:cNvPr id="0" name=""/>
        <dsp:cNvSpPr/>
      </dsp:nvSpPr>
      <dsp:spPr>
        <a:xfrm>
          <a:off x="0" y="67864"/>
          <a:ext cx="5122606"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the three ingredients to make a request</a:t>
          </a:r>
          <a:endParaRPr lang="en-US" sz="2100" kern="1200"/>
        </a:p>
      </dsp:txBody>
      <dsp:txXfrm>
        <a:off x="40780" y="108644"/>
        <a:ext cx="5041046" cy="753819"/>
      </dsp:txXfrm>
    </dsp:sp>
    <dsp:sp modelId="{0DFCD3ED-95A7-4578-A509-A81B0F135310}">
      <dsp:nvSpPr>
        <dsp:cNvPr id="0" name=""/>
        <dsp:cNvSpPr/>
      </dsp:nvSpPr>
      <dsp:spPr>
        <a:xfrm>
          <a:off x="0" y="963724"/>
          <a:ext cx="5122606"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1)Method(GET,POST)</a:t>
          </a:r>
          <a:endParaRPr lang="en-US" sz="2100" kern="1200"/>
        </a:p>
      </dsp:txBody>
      <dsp:txXfrm>
        <a:off x="40780" y="1004504"/>
        <a:ext cx="5041046" cy="753819"/>
      </dsp:txXfrm>
    </dsp:sp>
    <dsp:sp modelId="{00DE556E-ACFF-43D0-B0A6-E60A7BBB7382}">
      <dsp:nvSpPr>
        <dsp:cNvPr id="0" name=""/>
        <dsp:cNvSpPr/>
      </dsp:nvSpPr>
      <dsp:spPr>
        <a:xfrm>
          <a:off x="0" y="1859584"/>
          <a:ext cx="5122606"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2)Address/Endpoint(URL)</a:t>
          </a:r>
          <a:endParaRPr lang="en-US" sz="2100" kern="1200"/>
        </a:p>
      </dsp:txBody>
      <dsp:txXfrm>
        <a:off x="40780" y="1900364"/>
        <a:ext cx="5041046" cy="753819"/>
      </dsp:txXfrm>
    </dsp:sp>
    <dsp:sp modelId="{7B33C24A-609C-485D-8A41-DA5E14A4BD0A}">
      <dsp:nvSpPr>
        <dsp:cNvPr id="0" name=""/>
        <dsp:cNvSpPr/>
      </dsp:nvSpPr>
      <dsp:spPr>
        <a:xfrm>
          <a:off x="0" y="2755444"/>
          <a:ext cx="5122606"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3)path</a:t>
          </a:r>
          <a:endParaRPr lang="en-US" sz="2100" kern="1200"/>
        </a:p>
      </dsp:txBody>
      <dsp:txXfrm>
        <a:off x="40780" y="2796224"/>
        <a:ext cx="5041046" cy="753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2019346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28087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0462022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8645930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987988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845199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782278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2815668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57955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91122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23378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300571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568306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07666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582033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3/19/2023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333413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048637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CE7D5-CF57-46EF-B807-FDD0502418D4}" type="datetimeFigureOut">
              <a:rPr lang="en-US" smtClean="0"/>
              <a:t>3/19/2023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1113597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openxmlformats.org/officeDocument/2006/relationships/image" Target="../media/image3.png"/><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3.png"/><Relationship Id="rId7" Type="http://schemas.openxmlformats.org/officeDocument/2006/relationships/diagramData" Target="../diagrams/data5.xm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9.png"/><Relationship Id="rId11" Type="http://schemas.microsoft.com/office/2007/relationships/diagramDrawing" Target="../diagrams/drawing5.xml"/><Relationship Id="rId5" Type="http://schemas.openxmlformats.org/officeDocument/2006/relationships/image" Target="../media/image5.png"/><Relationship Id="rId10" Type="http://schemas.openxmlformats.org/officeDocument/2006/relationships/diagramColors" Target="../diagrams/colors5.xml"/><Relationship Id="rId4" Type="http://schemas.openxmlformats.org/officeDocument/2006/relationships/image" Target="../media/image4.png"/><Relationship Id="rId9"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aws.amazon.com/AmazonS3/latest/userguide/create-bucket-overview.html" TargetMode="External"/><Relationship Id="rId2" Type="http://schemas.openxmlformats.org/officeDocument/2006/relationships/hyperlink" Target="https://github.com/harichowdary-aluri/gdp_1-project" TargetMode="External"/><Relationship Id="rId1" Type="http://schemas.openxmlformats.org/officeDocument/2006/relationships/slideLayout" Target="../slideLayouts/slideLayout2.xml"/><Relationship Id="rId5" Type="http://schemas.openxmlformats.org/officeDocument/2006/relationships/hyperlink" Target="https://docs.aws.amazon.com/AmazonRDS/latest/UserGuide/CHAP_BestPractices.html" TargetMode="External"/><Relationship Id="rId4" Type="http://schemas.openxmlformats.org/officeDocument/2006/relationships/hyperlink" Target="https://cdn-blog.lawrencemcdaniel.com/wp-content/uploads/2021/01/30083957/aws-s3-logo.p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17F7-4567-EF72-E0F4-34FA9728D6E8}"/>
              </a:ext>
            </a:extLst>
          </p:cNvPr>
          <p:cNvSpPr txBox="1">
            <a:spLocks/>
          </p:cNvSpPr>
          <p:nvPr/>
        </p:nvSpPr>
        <p:spPr>
          <a:xfrm>
            <a:off x="589280" y="1175616"/>
            <a:ext cx="11450319" cy="1735002"/>
          </a:xfrm>
          <a:prstGeom prst="rect">
            <a:avLst/>
          </a:prstGeom>
        </p:spPr>
        <p:txBody>
          <a:bodyPr>
            <a:normAutofit fontScale="92500" lnSpcReduction="2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a:latin typeface="Algerian" panose="04020705040A02060702" pitchFamily="82" charset="0"/>
              </a:rPr>
              <a:t>Marketplace for northwest Missouri </a:t>
            </a:r>
          </a:p>
          <a:p>
            <a:pPr algn="ctr"/>
            <a:r>
              <a:rPr lang="en-US" sz="4400">
                <a:latin typeface="Algerian" panose="04020705040A02060702" pitchFamily="82" charset="0"/>
              </a:rPr>
              <a:t>												</a:t>
            </a:r>
            <a:r>
              <a:rPr lang="en-US" sz="2000">
                <a:solidFill>
                  <a:schemeClr val="tx1">
                    <a:lumMod val="50000"/>
                    <a:lumOff val="50000"/>
                  </a:schemeClr>
                </a:solidFill>
              </a:rPr>
              <a:t>Place to buy and sell</a:t>
            </a:r>
          </a:p>
          <a:p>
            <a:r>
              <a:rPr lang="en-US" sz="4400">
                <a:latin typeface="Algerian" panose="04020705040A02060702" pitchFamily="82" charset="0"/>
              </a:rPr>
              <a:t>            </a:t>
            </a:r>
          </a:p>
        </p:txBody>
      </p:sp>
      <p:sp>
        <p:nvSpPr>
          <p:cNvPr id="3" name="Subtitle 2">
            <a:extLst>
              <a:ext uri="{FF2B5EF4-FFF2-40B4-BE49-F238E27FC236}">
                <a16:creationId xmlns:a16="http://schemas.microsoft.com/office/drawing/2014/main" id="{8C001926-C313-E88E-EAB6-ED992C92751F}"/>
              </a:ext>
            </a:extLst>
          </p:cNvPr>
          <p:cNvSpPr txBox="1">
            <a:spLocks/>
          </p:cNvSpPr>
          <p:nvPr/>
        </p:nvSpPr>
        <p:spPr>
          <a:xfrm>
            <a:off x="1286934" y="3678148"/>
            <a:ext cx="10315786" cy="1972639"/>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r"/>
            <a:endParaRPr lang="en-US">
              <a:solidFill>
                <a:schemeClr val="tx1">
                  <a:lumMod val="50000"/>
                  <a:lumOff val="50000"/>
                </a:schemeClr>
              </a:solidFill>
            </a:endParaRPr>
          </a:p>
        </p:txBody>
      </p:sp>
      <p:sp>
        <p:nvSpPr>
          <p:cNvPr id="5" name="TextBox 4">
            <a:extLst>
              <a:ext uri="{FF2B5EF4-FFF2-40B4-BE49-F238E27FC236}">
                <a16:creationId xmlns:a16="http://schemas.microsoft.com/office/drawing/2014/main" id="{9E1045E6-003A-BFAD-005F-84A7EA461D20}"/>
              </a:ext>
            </a:extLst>
          </p:cNvPr>
          <p:cNvSpPr txBox="1"/>
          <p:nvPr/>
        </p:nvSpPr>
        <p:spPr>
          <a:xfrm>
            <a:off x="862496" y="2263646"/>
            <a:ext cx="10740224" cy="3970318"/>
          </a:xfrm>
          <a:prstGeom prst="rect">
            <a:avLst/>
          </a:prstGeom>
          <a:noFill/>
        </p:spPr>
        <p:txBody>
          <a:bodyPr wrap="square" lIns="91440" tIns="45720" rIns="91440" bIns="45720" anchor="t">
            <a:spAutoFit/>
          </a:bodyPr>
          <a:lstStyle/>
          <a:p>
            <a:endParaRPr lang="en-US" sz="2800" cap="none">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r>
              <a:rPr lang="en-US" sz="2800" cap="none">
                <a:latin typeface="Times New Roman"/>
                <a:cs typeface="Times New Roman"/>
              </a:rPr>
              <a:t>DR. CHANDRA MOULI KOTTETI – Client/Mentor</a:t>
            </a:r>
            <a:br>
              <a:rPr lang="en-US" sz="2800" cap="none">
                <a:latin typeface="Times New Roman" panose="02020603050405020304" pitchFamily="18" charset="0"/>
                <a:cs typeface="Times New Roman" panose="02020603050405020304" pitchFamily="18" charset="0"/>
              </a:rPr>
            </a:br>
            <a:r>
              <a:rPr lang="en-US" sz="2800" cap="none">
                <a:latin typeface="Times New Roman"/>
                <a:cs typeface="Times New Roman"/>
              </a:rPr>
              <a:t>KIRAN KUMAR GUNDAPUNENI – Back End </a:t>
            </a:r>
            <a:r>
              <a:rPr lang="en-US" sz="2800">
                <a:latin typeface="Times New Roman"/>
                <a:cs typeface="Times New Roman"/>
              </a:rPr>
              <a:t>D</a:t>
            </a:r>
            <a:r>
              <a:rPr lang="en-US" sz="2800" cap="none">
                <a:latin typeface="Times New Roman"/>
                <a:cs typeface="Times New Roman"/>
              </a:rPr>
              <a:t>eveloper</a:t>
            </a:r>
            <a:endParaRPr lang="en-US" sz="2800">
              <a:latin typeface="Times New Roman" panose="02020603050405020304" pitchFamily="18" charset="0"/>
              <a:cs typeface="Times New Roman" panose="02020603050405020304" pitchFamily="18" charset="0"/>
            </a:endParaRPr>
          </a:p>
          <a:p>
            <a:r>
              <a:rPr lang="en-US" sz="2800">
                <a:latin typeface="Times New Roman"/>
                <a:cs typeface="Times New Roman"/>
              </a:rPr>
              <a:t>USHA PATI – Front End Developer</a:t>
            </a:r>
            <a:br>
              <a:rPr lang="en-US" sz="2800" cap="none">
                <a:latin typeface="Times New Roman" panose="02020603050405020304" pitchFamily="18" charset="0"/>
                <a:cs typeface="Times New Roman" panose="02020603050405020304" pitchFamily="18" charset="0"/>
              </a:rPr>
            </a:br>
            <a:r>
              <a:rPr lang="en-US" sz="2800">
                <a:latin typeface="Times New Roman"/>
                <a:cs typeface="Times New Roman"/>
              </a:rPr>
              <a:t>SAJIDA MOHAMMAD – </a:t>
            </a:r>
            <a:r>
              <a:rPr lang="en-US" sz="2800" cap="none">
                <a:latin typeface="Times New Roman"/>
                <a:cs typeface="Times New Roman"/>
              </a:rPr>
              <a:t>Front End developer</a:t>
            </a: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HARI KIRAN ALURI – Back End Developer</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a:p>
            <a:endParaRPr lang="en-US" sz="28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948920-EE4A-9A85-1B07-B6602810A3AB}"/>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3119112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2F9C-DCC9-FC92-81D2-EC82F73F0A7D}"/>
              </a:ext>
            </a:extLst>
          </p:cNvPr>
          <p:cNvSpPr>
            <a:spLocks noGrp="1"/>
          </p:cNvSpPr>
          <p:nvPr>
            <p:ph type="title"/>
          </p:nvPr>
        </p:nvSpPr>
        <p:spPr>
          <a:xfrm>
            <a:off x="1191802" y="629266"/>
            <a:ext cx="9017673" cy="1469878"/>
          </a:xfrm>
        </p:spPr>
        <p:txBody>
          <a:bodyPr>
            <a:normAutofit/>
          </a:bodyPr>
          <a:lstStyle/>
          <a:p>
            <a:pPr algn="ctr"/>
            <a:r>
              <a:rPr lang="en-US" b="1" i="0">
                <a:effectLst/>
                <a:latin typeface="Times New Roman"/>
                <a:cs typeface="Times New Roman"/>
              </a:rPr>
              <a:t>What is Amazon S3</a:t>
            </a:r>
          </a:p>
        </p:txBody>
      </p:sp>
      <p:pic>
        <p:nvPicPr>
          <p:cNvPr id="5" name="Picture 4">
            <a:extLst>
              <a:ext uri="{FF2B5EF4-FFF2-40B4-BE49-F238E27FC236}">
                <a16:creationId xmlns:a16="http://schemas.microsoft.com/office/drawing/2014/main" id="{CD625CB5-F479-7362-BDA8-058BE7090E5F}"/>
              </a:ext>
            </a:extLst>
          </p:cNvPr>
          <p:cNvPicPr>
            <a:picLocks noChangeAspect="1"/>
          </p:cNvPicPr>
          <p:nvPr/>
        </p:nvPicPr>
        <p:blipFill>
          <a:blip r:embed="rId3"/>
          <a:stretch>
            <a:fillRect/>
          </a:stretch>
        </p:blipFill>
        <p:spPr>
          <a:xfrm>
            <a:off x="636914" y="1733688"/>
            <a:ext cx="4261089" cy="3472786"/>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FF5BCDE6-5D7B-1F23-8ADC-76CB82608B71}"/>
              </a:ext>
            </a:extLst>
          </p:cNvPr>
          <p:cNvSpPr>
            <a:spLocks noGrp="1"/>
          </p:cNvSpPr>
          <p:nvPr>
            <p:ph idx="1"/>
          </p:nvPr>
        </p:nvSpPr>
        <p:spPr>
          <a:xfrm>
            <a:off x="5548045" y="1733687"/>
            <a:ext cx="5452154" cy="4081485"/>
          </a:xfrm>
        </p:spPr>
        <p:txBody>
          <a:bodyPr>
            <a:noAutofit/>
          </a:bodyPr>
          <a:lstStyle/>
          <a:p>
            <a:r>
              <a:rPr lang="en-US" sz="2400" b="0" i="0">
                <a:effectLst/>
                <a:latin typeface="Times New Roman" panose="02020603050405020304" pitchFamily="18" charset="0"/>
                <a:cs typeface="Times New Roman" panose="02020603050405020304" pitchFamily="18" charset="0"/>
              </a:rPr>
              <a:t>Amazon Simple Storage Service (Amazon S3) is an object storage service.</a:t>
            </a:r>
          </a:p>
          <a:p>
            <a:r>
              <a:rPr lang="en-US" sz="2400" b="0" i="0">
                <a:effectLst/>
                <a:latin typeface="Times New Roman" panose="02020603050405020304" pitchFamily="18" charset="0"/>
                <a:cs typeface="Times New Roman" panose="02020603050405020304" pitchFamily="18" charset="0"/>
              </a:rPr>
              <a:t>Customers of all sizes and industries can use Amazon S3 to store and protect any amount of data.</a:t>
            </a:r>
          </a:p>
          <a:p>
            <a:endParaRPr lang="en-US" sz="24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626E2D6-0FF6-27F6-718F-5A016415D6EC}"/>
              </a:ext>
            </a:extLst>
          </p:cNvPr>
          <p:cNvSpPr txBox="1"/>
          <p:nvPr/>
        </p:nvSpPr>
        <p:spPr>
          <a:xfrm>
            <a:off x="636914" y="5424756"/>
            <a:ext cx="3863167" cy="369332"/>
          </a:xfrm>
          <a:prstGeom prst="rect">
            <a:avLst/>
          </a:prstGeom>
          <a:noFill/>
        </p:spPr>
        <p:txBody>
          <a:bodyPr wrap="square" lIns="91440" tIns="45720" rIns="91440" bIns="45720" rtlCol="0" anchor="t">
            <a:spAutoFit/>
          </a:bodyPr>
          <a:lstStyle/>
          <a:p>
            <a:pPr algn="ctr"/>
            <a:r>
              <a:rPr lang="en-US"/>
              <a:t>Fig 2.1. Logo of Amazon S3</a:t>
            </a:r>
          </a:p>
        </p:txBody>
      </p:sp>
      <p:sp>
        <p:nvSpPr>
          <p:cNvPr id="10" name="TextBox 9">
            <a:extLst>
              <a:ext uri="{FF2B5EF4-FFF2-40B4-BE49-F238E27FC236}">
                <a16:creationId xmlns:a16="http://schemas.microsoft.com/office/drawing/2014/main" id="{60E81090-91F5-E49D-EFB6-007BF22DA0C6}"/>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Usha Pati</a:t>
            </a:r>
          </a:p>
        </p:txBody>
      </p:sp>
      <p:sp>
        <p:nvSpPr>
          <p:cNvPr id="4" name="Slide Number Placeholder 3">
            <a:extLst>
              <a:ext uri="{FF2B5EF4-FFF2-40B4-BE49-F238E27FC236}">
                <a16:creationId xmlns:a16="http://schemas.microsoft.com/office/drawing/2014/main" id="{0569FA23-A194-2CD3-CFA7-5067351D5773}"/>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58224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2F41-0DF0-B7A7-89B9-BD55D974BC54}"/>
              </a:ext>
            </a:extLst>
          </p:cNvPr>
          <p:cNvSpPr>
            <a:spLocks noGrp="1"/>
          </p:cNvSpPr>
          <p:nvPr>
            <p:ph type="title"/>
          </p:nvPr>
        </p:nvSpPr>
        <p:spPr/>
        <p:txBody>
          <a:bodyPr/>
          <a:lstStyle/>
          <a:p>
            <a:pPr algn="ctr"/>
            <a:r>
              <a:rPr lang="en-US" b="1" i="0">
                <a:solidFill>
                  <a:schemeClr val="tx1"/>
                </a:solidFill>
                <a:effectLst/>
                <a:latin typeface="Times New Roman"/>
                <a:cs typeface="Times New Roman"/>
              </a:rPr>
              <a:t>How Amazon S3 works</a:t>
            </a:r>
            <a:br>
              <a:rPr lang="en-US" b="1" i="0">
                <a:effectLst/>
                <a:latin typeface="Times New Roman" panose="02020603050405020304" pitchFamily="18" charset="0"/>
                <a:cs typeface="Times New Roman" panose="02020603050405020304" pitchFamily="18" charset="0"/>
              </a:rPr>
            </a:br>
            <a:endParaRPr lang="en-US" b="1">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C30E57-7A68-5288-8F3C-4A88717DA5A1}"/>
              </a:ext>
            </a:extLst>
          </p:cNvPr>
          <p:cNvSpPr>
            <a:spLocks noGrp="1"/>
          </p:cNvSpPr>
          <p:nvPr>
            <p:ph idx="1"/>
          </p:nvPr>
        </p:nvSpPr>
        <p:spPr>
          <a:xfrm>
            <a:off x="1103312" y="1695236"/>
            <a:ext cx="8946541" cy="4553163"/>
          </a:xfrm>
        </p:spPr>
        <p:txBody>
          <a:bodyPr>
            <a:normAutofit/>
          </a:bodyPr>
          <a:lstStyle/>
          <a:p>
            <a:r>
              <a:rPr lang="en-US" sz="2400" b="0" i="0">
                <a:effectLst/>
                <a:latin typeface="Times New Roman" panose="02020603050405020304" pitchFamily="18" charset="0"/>
                <a:cs typeface="Times New Roman" panose="02020603050405020304" pitchFamily="18" charset="0"/>
              </a:rPr>
              <a:t>To store  data in Amazon S3,  first create a bucket and specify a bucket name and AWS Region. Then, upload data to that bucket as objects in Amazon S3. Each object has a </a:t>
            </a:r>
            <a:r>
              <a:rPr lang="en-US" sz="2400" b="0" i="1">
                <a:effectLst/>
                <a:latin typeface="Times New Roman" panose="02020603050405020304" pitchFamily="18" charset="0"/>
                <a:cs typeface="Times New Roman" panose="02020603050405020304" pitchFamily="18" charset="0"/>
              </a:rPr>
              <a:t>key</a:t>
            </a:r>
            <a:r>
              <a:rPr lang="en-US" sz="2400" b="0" i="0">
                <a:effectLst/>
                <a:latin typeface="Times New Roman" panose="02020603050405020304" pitchFamily="18" charset="0"/>
                <a:cs typeface="Times New Roman" panose="02020603050405020304" pitchFamily="18" charset="0"/>
              </a:rPr>
              <a:t> (or </a:t>
            </a:r>
            <a:r>
              <a:rPr lang="en-US" sz="2400" b="0" i="1">
                <a:effectLst/>
                <a:latin typeface="Times New Roman" panose="02020603050405020304" pitchFamily="18" charset="0"/>
                <a:cs typeface="Times New Roman" panose="02020603050405020304" pitchFamily="18" charset="0"/>
              </a:rPr>
              <a:t>key name</a:t>
            </a:r>
            <a:r>
              <a:rPr lang="en-US" sz="2400" b="0" i="0">
                <a:effectLst/>
                <a:latin typeface="Times New Roman" panose="02020603050405020304" pitchFamily="18" charset="0"/>
                <a:cs typeface="Times New Roman" panose="02020603050405020304" pitchFamily="18" charset="0"/>
              </a:rPr>
              <a:t>), which is the unique identifier for the object within the bucket.</a:t>
            </a:r>
          </a:p>
          <a:p>
            <a:r>
              <a:rPr lang="en-US" sz="2400" b="0" i="0">
                <a:effectLst/>
                <a:latin typeface="Times New Roman" panose="02020603050405020304" pitchFamily="18" charset="0"/>
                <a:cs typeface="Times New Roman" panose="02020603050405020304" pitchFamily="18" charset="0"/>
              </a:rPr>
              <a:t>Buckets and the objects in them are private and can be accessed only if bucket owner explicitly grant access permissions.</a:t>
            </a:r>
          </a:p>
          <a:p>
            <a:pPr algn="l"/>
            <a:r>
              <a:rPr lang="en-US" sz="2400" b="0" i="0">
                <a:effectLst/>
                <a:latin typeface="Times New Roman" panose="02020603050405020304" pitchFamily="18" charset="0"/>
                <a:cs typeface="Times New Roman" panose="02020603050405020304" pitchFamily="18" charset="0"/>
              </a:rPr>
              <a:t>The permissions attached to the bucket apply to all of the objects in the bucket that are owned by the bucket owner. Bucket policies are limited to 20 KB in size.</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DB39439-BECF-A5E3-E9B3-E913D7CDD2F2}"/>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Usha Pati</a:t>
            </a:r>
          </a:p>
        </p:txBody>
      </p:sp>
      <p:sp>
        <p:nvSpPr>
          <p:cNvPr id="4" name="Slide Number Placeholder 3">
            <a:extLst>
              <a:ext uri="{FF2B5EF4-FFF2-40B4-BE49-F238E27FC236}">
                <a16:creationId xmlns:a16="http://schemas.microsoft.com/office/drawing/2014/main" id="{C416CBA5-78D6-319F-3BF3-C69AF019F279}"/>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593685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9BCE-E1BE-9F96-B575-6BA8B9CE2CCA}"/>
              </a:ext>
            </a:extLst>
          </p:cNvPr>
          <p:cNvSpPr>
            <a:spLocks noGrp="1"/>
          </p:cNvSpPr>
          <p:nvPr>
            <p:ph type="title"/>
          </p:nvPr>
        </p:nvSpPr>
        <p:spPr/>
        <p:txBody>
          <a:bodyPr/>
          <a:lstStyle/>
          <a:p>
            <a:pPr algn="ctr"/>
            <a:r>
              <a:rPr lang="en-US" b="1">
                <a:latin typeface="Times New Roman"/>
                <a:cs typeface="Times New Roman"/>
              </a:rPr>
              <a:t> Amazon S3 console</a:t>
            </a:r>
          </a:p>
        </p:txBody>
      </p:sp>
      <p:pic>
        <p:nvPicPr>
          <p:cNvPr id="5" name="Content Placeholder 4">
            <a:extLst>
              <a:ext uri="{FF2B5EF4-FFF2-40B4-BE49-F238E27FC236}">
                <a16:creationId xmlns:a16="http://schemas.microsoft.com/office/drawing/2014/main" id="{8C08E77D-983E-A102-BB54-09480D3CFAF2}"/>
              </a:ext>
            </a:extLst>
          </p:cNvPr>
          <p:cNvPicPr>
            <a:picLocks noGrp="1" noChangeAspect="1"/>
          </p:cNvPicPr>
          <p:nvPr>
            <p:ph idx="1"/>
          </p:nvPr>
        </p:nvPicPr>
        <p:blipFill>
          <a:blip r:embed="rId2"/>
          <a:stretch>
            <a:fillRect/>
          </a:stretch>
        </p:blipFill>
        <p:spPr>
          <a:xfrm>
            <a:off x="1705511" y="1428108"/>
            <a:ext cx="8126858" cy="4150759"/>
          </a:xfrm>
        </p:spPr>
      </p:pic>
      <p:sp>
        <p:nvSpPr>
          <p:cNvPr id="7" name="TextBox 6">
            <a:extLst>
              <a:ext uri="{FF2B5EF4-FFF2-40B4-BE49-F238E27FC236}">
                <a16:creationId xmlns:a16="http://schemas.microsoft.com/office/drawing/2014/main" id="{BF7DEA50-E060-8FBE-E063-C139DE1B2FB0}"/>
              </a:ext>
            </a:extLst>
          </p:cNvPr>
          <p:cNvSpPr txBox="1"/>
          <p:nvPr/>
        </p:nvSpPr>
        <p:spPr>
          <a:xfrm>
            <a:off x="3678148" y="5989834"/>
            <a:ext cx="3750068" cy="369332"/>
          </a:xfrm>
          <a:prstGeom prst="rect">
            <a:avLst/>
          </a:prstGeom>
          <a:noFill/>
        </p:spPr>
        <p:txBody>
          <a:bodyPr wrap="square" lIns="91440" tIns="45720" rIns="91440" bIns="45720" rtlCol="0" anchor="t">
            <a:spAutoFit/>
          </a:bodyPr>
          <a:lstStyle/>
          <a:p>
            <a:r>
              <a:rPr lang="en-US"/>
              <a:t>Fig 2.2 Amazon S3 console</a:t>
            </a:r>
          </a:p>
        </p:txBody>
      </p:sp>
      <p:sp>
        <p:nvSpPr>
          <p:cNvPr id="4" name="TextBox 3">
            <a:extLst>
              <a:ext uri="{FF2B5EF4-FFF2-40B4-BE49-F238E27FC236}">
                <a16:creationId xmlns:a16="http://schemas.microsoft.com/office/drawing/2014/main" id="{744A4965-CF0C-7BB1-62F4-EBE9333A6F67}"/>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Usha Pati</a:t>
            </a:r>
          </a:p>
        </p:txBody>
      </p:sp>
      <p:sp>
        <p:nvSpPr>
          <p:cNvPr id="3" name="Slide Number Placeholder 2">
            <a:extLst>
              <a:ext uri="{FF2B5EF4-FFF2-40B4-BE49-F238E27FC236}">
                <a16:creationId xmlns:a16="http://schemas.microsoft.com/office/drawing/2014/main" id="{89D9D319-8A86-C812-C25A-77D91FDDD116}"/>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1410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54A2-C373-84CF-60FB-78E5C4931DC2}"/>
              </a:ext>
            </a:extLst>
          </p:cNvPr>
          <p:cNvSpPr>
            <a:spLocks noGrp="1"/>
          </p:cNvSpPr>
          <p:nvPr>
            <p:ph type="title"/>
          </p:nvPr>
        </p:nvSpPr>
        <p:spPr>
          <a:xfrm>
            <a:off x="648930" y="629266"/>
            <a:ext cx="9252154" cy="1223983"/>
          </a:xfrm>
        </p:spPr>
        <p:txBody>
          <a:bodyPr>
            <a:normAutofit/>
          </a:bodyPr>
          <a:lstStyle/>
          <a:p>
            <a:pPr algn="ctr"/>
            <a:r>
              <a:rPr lang="en-US" b="1">
                <a:latin typeface="Times New Roman"/>
                <a:cs typeface="Times New Roman"/>
              </a:rPr>
              <a:t>Managing Access Keys</a:t>
            </a:r>
          </a:p>
        </p:txBody>
      </p:sp>
      <p:pic>
        <p:nvPicPr>
          <p:cNvPr id="5" name="Picture 4">
            <a:extLst>
              <a:ext uri="{FF2B5EF4-FFF2-40B4-BE49-F238E27FC236}">
                <a16:creationId xmlns:a16="http://schemas.microsoft.com/office/drawing/2014/main" id="{46DDC451-7F2B-8FC3-E514-C81E4B2417DE}"/>
              </a:ext>
            </a:extLst>
          </p:cNvPr>
          <p:cNvPicPr>
            <a:picLocks noChangeAspect="1"/>
          </p:cNvPicPr>
          <p:nvPr/>
        </p:nvPicPr>
        <p:blipFill>
          <a:blip r:embed="rId3"/>
          <a:stretch>
            <a:fillRect/>
          </a:stretch>
        </p:blipFill>
        <p:spPr>
          <a:xfrm>
            <a:off x="400693" y="1695236"/>
            <a:ext cx="6000108" cy="4366517"/>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DF205442-BF86-3AE3-A3C5-7DBA55E86709}"/>
              </a:ext>
            </a:extLst>
          </p:cNvPr>
          <p:cNvSpPr>
            <a:spLocks noGrp="1"/>
          </p:cNvSpPr>
          <p:nvPr>
            <p:ph idx="1"/>
          </p:nvPr>
        </p:nvSpPr>
        <p:spPr>
          <a:xfrm>
            <a:off x="6575729" y="2052214"/>
            <a:ext cx="4415293" cy="4196185"/>
          </a:xfrm>
        </p:spPr>
        <p:txBody>
          <a:bodyPr>
            <a:normAutofit/>
          </a:bodyPr>
          <a:lstStyle/>
          <a:p>
            <a:r>
              <a:rPr lang="en-US" sz="2400" b="0" i="0">
                <a:effectLst/>
                <a:latin typeface="Times New Roman" panose="02020603050405020304" pitchFamily="18" charset="0"/>
                <a:cs typeface="Times New Roman" panose="02020603050405020304" pitchFamily="18" charset="0"/>
              </a:rPr>
              <a:t>Access keys are long-term credentials for an IAM user or the AWS account root user. You can use access keys to sign programmatic requests to AWS API.</a:t>
            </a:r>
          </a:p>
          <a:p>
            <a:r>
              <a:rPr lang="en-US" sz="2400">
                <a:latin typeface="Times New Roman" panose="02020603050405020304" pitchFamily="18" charset="0"/>
                <a:cs typeface="Times New Roman" panose="02020603050405020304" pitchFamily="18" charset="0"/>
              </a:rPr>
              <a:t>A</a:t>
            </a:r>
            <a:r>
              <a:rPr lang="en-US" sz="2400" b="0" i="0">
                <a:effectLst/>
                <a:latin typeface="Times New Roman" panose="02020603050405020304" pitchFamily="18" charset="0"/>
                <a:cs typeface="Times New Roman" panose="02020603050405020304" pitchFamily="18" charset="0"/>
              </a:rPr>
              <a:t>ccess key ID and secret access key together required to authenticate </a:t>
            </a:r>
            <a:r>
              <a:rPr lang="en-US" sz="2400">
                <a:latin typeface="Times New Roman" panose="02020603050405020304" pitchFamily="18" charset="0"/>
                <a:cs typeface="Times New Roman" panose="02020603050405020304" pitchFamily="18" charset="0"/>
              </a:rPr>
              <a:t>user </a:t>
            </a:r>
            <a:r>
              <a:rPr lang="en-US" sz="2400" b="0" i="0">
                <a:effectLst/>
                <a:latin typeface="Times New Roman" panose="02020603050405020304" pitchFamily="18" charset="0"/>
                <a:cs typeface="Times New Roman" panose="02020603050405020304" pitchFamily="18" charset="0"/>
              </a:rPr>
              <a:t>requests.</a:t>
            </a:r>
          </a:p>
          <a:p>
            <a:pPr marL="0" indent="0">
              <a:buNone/>
            </a:pPr>
            <a:endParaRPr lang="en-US" sz="24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940CAA-A50A-2C11-D677-3E9B56B38221}"/>
              </a:ext>
            </a:extLst>
          </p:cNvPr>
          <p:cNvSpPr txBox="1"/>
          <p:nvPr/>
        </p:nvSpPr>
        <p:spPr>
          <a:xfrm>
            <a:off x="1715784" y="6228734"/>
            <a:ext cx="3554859" cy="369332"/>
          </a:xfrm>
          <a:prstGeom prst="rect">
            <a:avLst/>
          </a:prstGeom>
          <a:noFill/>
        </p:spPr>
        <p:txBody>
          <a:bodyPr wrap="square" lIns="91440" tIns="45720" rIns="91440" bIns="45720" rtlCol="0" anchor="t">
            <a:spAutoFit/>
          </a:bodyPr>
          <a:lstStyle/>
          <a:p>
            <a:r>
              <a:rPr lang="en-US"/>
              <a:t>Fig 2.3. IAM console</a:t>
            </a:r>
          </a:p>
        </p:txBody>
      </p:sp>
      <p:sp>
        <p:nvSpPr>
          <p:cNvPr id="8" name="TextBox 7">
            <a:extLst>
              <a:ext uri="{FF2B5EF4-FFF2-40B4-BE49-F238E27FC236}">
                <a16:creationId xmlns:a16="http://schemas.microsoft.com/office/drawing/2014/main" id="{6139A7CF-E1DF-FC7A-95C0-F7326E635ABB}"/>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Usha Pati</a:t>
            </a:r>
          </a:p>
        </p:txBody>
      </p:sp>
      <p:sp>
        <p:nvSpPr>
          <p:cNvPr id="4" name="Slide Number Placeholder 3">
            <a:extLst>
              <a:ext uri="{FF2B5EF4-FFF2-40B4-BE49-F238E27FC236}">
                <a16:creationId xmlns:a16="http://schemas.microsoft.com/office/drawing/2014/main" id="{AAB9368D-5D5B-15A0-B891-2F6489D5A612}"/>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107131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0" name="Picture 30">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2" name="Picture 32">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34">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36">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38">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40">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CB06B8-40F4-711B-2F97-6BEEA5E2E731}"/>
              </a:ext>
            </a:extLst>
          </p:cNvPr>
          <p:cNvSpPr>
            <a:spLocks noGrp="1"/>
          </p:cNvSpPr>
          <p:nvPr>
            <p:ph type="title"/>
          </p:nvPr>
        </p:nvSpPr>
        <p:spPr>
          <a:xfrm>
            <a:off x="643854" y="1447800"/>
            <a:ext cx="3825403" cy="4572000"/>
          </a:xfrm>
        </p:spPr>
        <p:txBody>
          <a:bodyPr anchor="ctr">
            <a:normAutofit/>
          </a:bodyPr>
          <a:lstStyle/>
          <a:p>
            <a:r>
              <a:rPr lang="en-US" sz="4400">
                <a:solidFill>
                  <a:srgbClr val="F2F2F2"/>
                </a:solidFill>
                <a:latin typeface="Times New Roman" panose="02020603050405020304" pitchFamily="18" charset="0"/>
                <a:cs typeface="Times New Roman" panose="02020603050405020304" pitchFamily="18" charset="0"/>
              </a:rPr>
              <a:t>AOP(Aspect Oriented Programming)</a:t>
            </a:r>
          </a:p>
        </p:txBody>
      </p:sp>
      <p:graphicFrame>
        <p:nvGraphicFramePr>
          <p:cNvPr id="5" name="Content Placeholder 2">
            <a:extLst>
              <a:ext uri="{FF2B5EF4-FFF2-40B4-BE49-F238E27FC236}">
                <a16:creationId xmlns:a16="http://schemas.microsoft.com/office/drawing/2014/main" id="{E3CAACBF-EA09-8C27-4EFD-20602D144E9E}"/>
              </a:ext>
            </a:extLst>
          </p:cNvPr>
          <p:cNvGraphicFramePr>
            <a:graphicFrameLocks noGrp="1"/>
          </p:cNvGraphicFramePr>
          <p:nvPr>
            <p:ph idx="1"/>
            <p:extLst>
              <p:ext uri="{D42A27DB-BD31-4B8C-83A1-F6EECF244321}">
                <p14:modId xmlns:p14="http://schemas.microsoft.com/office/powerpoint/2010/main" val="96853613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TextBox 23">
            <a:extLst>
              <a:ext uri="{FF2B5EF4-FFF2-40B4-BE49-F238E27FC236}">
                <a16:creationId xmlns:a16="http://schemas.microsoft.com/office/drawing/2014/main" id="{1142CCEF-EB37-70C7-EBF9-66AF9ABC10DD}"/>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Sajida Mohammad</a:t>
            </a:r>
          </a:p>
        </p:txBody>
      </p:sp>
      <p:sp>
        <p:nvSpPr>
          <p:cNvPr id="49" name="Slide Number Placeholder 48">
            <a:extLst>
              <a:ext uri="{FF2B5EF4-FFF2-40B4-BE49-F238E27FC236}">
                <a16:creationId xmlns:a16="http://schemas.microsoft.com/office/drawing/2014/main" id="{0ED0DDD8-0EEC-783C-D364-D6452BEA81F1}"/>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9832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6530-AE01-9B90-72AF-3A52257781A6}"/>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Examples of Aspects</a:t>
            </a:r>
          </a:p>
        </p:txBody>
      </p:sp>
      <p:graphicFrame>
        <p:nvGraphicFramePr>
          <p:cNvPr id="5" name="Content Placeholder 2">
            <a:extLst>
              <a:ext uri="{FF2B5EF4-FFF2-40B4-BE49-F238E27FC236}">
                <a16:creationId xmlns:a16="http://schemas.microsoft.com/office/drawing/2014/main" id="{3D246A68-E1A4-EFD9-868E-4A46D0C14CAD}"/>
              </a:ext>
            </a:extLst>
          </p:cNvPr>
          <p:cNvGraphicFramePr>
            <a:graphicFrameLocks noGrp="1"/>
          </p:cNvGraphicFramePr>
          <p:nvPr>
            <p:ph idx="1"/>
            <p:extLst>
              <p:ext uri="{D42A27DB-BD31-4B8C-83A1-F6EECF244321}">
                <p14:modId xmlns:p14="http://schemas.microsoft.com/office/powerpoint/2010/main" val="3508388874"/>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A39C237A-40F0-70A5-B9D2-CB41658EA250}"/>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Sajida Mohammad</a:t>
            </a:r>
          </a:p>
        </p:txBody>
      </p:sp>
      <p:sp>
        <p:nvSpPr>
          <p:cNvPr id="35" name="Slide Number Placeholder 34">
            <a:extLst>
              <a:ext uri="{FF2B5EF4-FFF2-40B4-BE49-F238E27FC236}">
                <a16:creationId xmlns:a16="http://schemas.microsoft.com/office/drawing/2014/main" id="{1AB0F49B-0193-C777-5B98-7C2BD7A01F7A}"/>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21288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4C0C-C435-37FD-873B-01A0746DE1A4}"/>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Terminologies</a:t>
            </a:r>
          </a:p>
        </p:txBody>
      </p:sp>
      <p:sp>
        <p:nvSpPr>
          <p:cNvPr id="3" name="Content Placeholder 2">
            <a:extLst>
              <a:ext uri="{FF2B5EF4-FFF2-40B4-BE49-F238E27FC236}">
                <a16:creationId xmlns:a16="http://schemas.microsoft.com/office/drawing/2014/main" id="{A48C87F7-2A6C-DB5B-64C8-91932D83CE25}"/>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Aspect:  Cross cutting concerns across different methods</a:t>
            </a:r>
          </a:p>
          <a:p>
            <a:endParaRPr lang="en-US" sz="2400">
              <a:latin typeface="Times New Roman" panose="02020603050405020304" pitchFamily="18" charset="0"/>
              <a:cs typeface="Times New Roman" panose="02020603050405020304" pitchFamily="18" charset="0"/>
            </a:endParaRPr>
          </a:p>
          <a:p>
            <a:r>
              <a:rPr lang="en-US" sz="2400">
                <a:latin typeface="Times New Roman"/>
                <a:cs typeface="Times New Roman"/>
              </a:rPr>
              <a:t>Advice: Action taken by aspect at particular point. Includes Before and After actions</a:t>
            </a:r>
          </a:p>
          <a:p>
            <a:endParaRPr lang="en-US" sz="2400">
              <a:latin typeface="Times New Roman" panose="02020603050405020304" pitchFamily="18" charset="0"/>
              <a:cs typeface="Times New Roman" panose="02020603050405020304" pitchFamily="18" charset="0"/>
            </a:endParaRPr>
          </a:p>
          <a:p>
            <a:r>
              <a:rPr lang="en-US" sz="2400">
                <a:latin typeface="Times New Roman"/>
                <a:cs typeface="Times New Roman"/>
              </a:rPr>
              <a:t>Point Cut: Helps Advice to be applied by an Aspect at a particular Join Point.</a:t>
            </a: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5FB6712-34A4-004C-7B6E-21FA479FFE4E}"/>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Sajida Mohammad</a:t>
            </a:r>
          </a:p>
        </p:txBody>
      </p:sp>
      <p:sp>
        <p:nvSpPr>
          <p:cNvPr id="7" name="Slide Number Placeholder 6">
            <a:extLst>
              <a:ext uri="{FF2B5EF4-FFF2-40B4-BE49-F238E27FC236}">
                <a16:creationId xmlns:a16="http://schemas.microsoft.com/office/drawing/2014/main" id="{457B8A86-0B72-DC74-396A-6E1FE90C28CD}"/>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57329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8139-36B9-9655-B5D6-F41E4F73254C}"/>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    AOP Example</a:t>
            </a:r>
          </a:p>
        </p:txBody>
      </p:sp>
      <p:sp>
        <p:nvSpPr>
          <p:cNvPr id="6" name="TextBox 5">
            <a:extLst>
              <a:ext uri="{FF2B5EF4-FFF2-40B4-BE49-F238E27FC236}">
                <a16:creationId xmlns:a16="http://schemas.microsoft.com/office/drawing/2014/main" id="{011EC80A-F120-A605-80D3-FA685928D7BD}"/>
              </a:ext>
            </a:extLst>
          </p:cNvPr>
          <p:cNvSpPr txBox="1"/>
          <p:nvPr/>
        </p:nvSpPr>
        <p:spPr>
          <a:xfrm>
            <a:off x="3893906" y="6035950"/>
            <a:ext cx="2640458" cy="646331"/>
          </a:xfrm>
          <a:prstGeom prst="rect">
            <a:avLst/>
          </a:prstGeom>
          <a:noFill/>
        </p:spPr>
        <p:txBody>
          <a:bodyPr wrap="square" lIns="91440" tIns="45720" rIns="91440" bIns="45720" rtlCol="0" anchor="t">
            <a:spAutoFit/>
          </a:bodyPr>
          <a:lstStyle/>
          <a:p>
            <a:r>
              <a:rPr lang="en-US"/>
              <a:t>Fig 3. AOP Example</a:t>
            </a:r>
          </a:p>
          <a:p>
            <a:endParaRPr lang="en-US"/>
          </a:p>
        </p:txBody>
      </p:sp>
      <p:sp>
        <p:nvSpPr>
          <p:cNvPr id="4" name="Content Placeholder 3">
            <a:extLst>
              <a:ext uri="{FF2B5EF4-FFF2-40B4-BE49-F238E27FC236}">
                <a16:creationId xmlns:a16="http://schemas.microsoft.com/office/drawing/2014/main" id="{0CC5B21D-EE88-150C-5FC9-F6C72D0CB741}"/>
              </a:ext>
            </a:extLst>
          </p:cNvPr>
          <p:cNvSpPr>
            <a:spLocks noGrp="1"/>
          </p:cNvSpPr>
          <p:nvPr>
            <p:ph idx="1"/>
          </p:nvPr>
        </p:nvSpPr>
        <p:spPr>
          <a:xfrm>
            <a:off x="1102329" y="1853248"/>
            <a:ext cx="8946541" cy="4195481"/>
          </a:xfrm>
        </p:spPr>
        <p:txBody>
          <a:bodyPr/>
          <a:lstStyle/>
          <a:p>
            <a:endParaRPr lang="en-US"/>
          </a:p>
        </p:txBody>
      </p:sp>
      <p:pic>
        <p:nvPicPr>
          <p:cNvPr id="8" name="Picture 7">
            <a:extLst>
              <a:ext uri="{FF2B5EF4-FFF2-40B4-BE49-F238E27FC236}">
                <a16:creationId xmlns:a16="http://schemas.microsoft.com/office/drawing/2014/main" id="{EAB93929-1A77-E1D6-6F4A-F1A7B93E4908}"/>
              </a:ext>
            </a:extLst>
          </p:cNvPr>
          <p:cNvPicPr>
            <a:picLocks noChangeAspect="1"/>
          </p:cNvPicPr>
          <p:nvPr/>
        </p:nvPicPr>
        <p:blipFill>
          <a:blip r:embed="rId2"/>
          <a:stretch>
            <a:fillRect/>
          </a:stretch>
        </p:blipFill>
        <p:spPr>
          <a:xfrm>
            <a:off x="1103311" y="1500027"/>
            <a:ext cx="8946541" cy="4535923"/>
          </a:xfrm>
          <a:prstGeom prst="rect">
            <a:avLst/>
          </a:prstGeom>
        </p:spPr>
      </p:pic>
      <p:sp>
        <p:nvSpPr>
          <p:cNvPr id="5" name="TextBox 4">
            <a:extLst>
              <a:ext uri="{FF2B5EF4-FFF2-40B4-BE49-F238E27FC236}">
                <a16:creationId xmlns:a16="http://schemas.microsoft.com/office/drawing/2014/main" id="{850EF06A-6980-4C8E-07E8-CB17AE206F92}"/>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Sajida Mohammad</a:t>
            </a:r>
          </a:p>
        </p:txBody>
      </p:sp>
      <p:sp>
        <p:nvSpPr>
          <p:cNvPr id="3" name="Slide Number Placeholder 2">
            <a:extLst>
              <a:ext uri="{FF2B5EF4-FFF2-40B4-BE49-F238E27FC236}">
                <a16:creationId xmlns:a16="http://schemas.microsoft.com/office/drawing/2014/main" id="{BF92C45D-71DE-B1BC-BD63-1E8C3C0A449A}"/>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862356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B4FF-34C8-5E63-6A77-12BBAF53CD57}"/>
              </a:ext>
            </a:extLst>
          </p:cNvPr>
          <p:cNvSpPr>
            <a:spLocks noGrp="1"/>
          </p:cNvSpPr>
          <p:nvPr>
            <p:ph type="title"/>
          </p:nvPr>
        </p:nvSpPr>
        <p:spPr/>
        <p:txBody>
          <a:bodyPr/>
          <a:lstStyle/>
          <a:p>
            <a:pPr algn="just"/>
            <a:r>
              <a:rPr lang="en-US" b="1">
                <a:latin typeface="Times New Roman" panose="02020603050405020304" pitchFamily="18" charset="0"/>
                <a:cs typeface="Times New Roman" panose="02020603050405020304" pitchFamily="18" charset="0"/>
              </a:rPr>
              <a:t>                   What's an API?</a:t>
            </a:r>
          </a:p>
        </p:txBody>
      </p:sp>
      <p:sp>
        <p:nvSpPr>
          <p:cNvPr id="3" name="Content Placeholder 2">
            <a:extLst>
              <a:ext uri="{FF2B5EF4-FFF2-40B4-BE49-F238E27FC236}">
                <a16:creationId xmlns:a16="http://schemas.microsoft.com/office/drawing/2014/main" id="{55047F60-37C4-DEC6-D189-7C764640AB20}"/>
              </a:ext>
            </a:extLst>
          </p:cNvPr>
          <p:cNvSpPr>
            <a:spLocks noGrp="1"/>
          </p:cNvSpPr>
          <p:nvPr>
            <p:ph idx="1"/>
          </p:nvPr>
        </p:nvSpPr>
        <p:spPr/>
        <p:txBody>
          <a:bodyPr vert="horz" lIns="91440" tIns="45720" rIns="91440" bIns="45720" rtlCol="0" anchor="t">
            <a:normAutofit/>
          </a:bodyPr>
          <a:lstStyle/>
          <a:p>
            <a:r>
              <a:rPr lang="en-US" sz="2400">
                <a:latin typeface="Times New Roman" panose="02020603050405020304" pitchFamily="18" charset="0"/>
                <a:ea typeface="+mj-lt"/>
                <a:cs typeface="Times New Roman" panose="02020603050405020304" pitchFamily="18" charset="0"/>
              </a:rPr>
              <a:t>Application programming interface Allow services to communicates</a:t>
            </a:r>
            <a:endParaRPr lang="en-US" sz="2400">
              <a:latin typeface="Times New Roman" panose="02020603050405020304" pitchFamily="18" charset="0"/>
              <a:cs typeface="Times New Roman" panose="02020603050405020304" pitchFamily="18" charset="0"/>
            </a:endParaRPr>
          </a:p>
          <a:p>
            <a:pPr marL="0" indent="0">
              <a:buClr>
                <a:srgbClr val="8AD0D6"/>
              </a:buClr>
              <a:buNone/>
            </a:pPr>
            <a:r>
              <a:rPr lang="en-US" sz="2400">
                <a:latin typeface="Times New Roman" panose="02020603050405020304" pitchFamily="18" charset="0"/>
                <a:ea typeface="+mj-lt"/>
                <a:cs typeface="Times New Roman" panose="02020603050405020304" pitchFamily="18" charset="0"/>
              </a:rPr>
              <a:t>with each other</a:t>
            </a:r>
            <a:endParaRPr lang="en-US" sz="2400">
              <a:latin typeface="Times New Roman" panose="02020603050405020304" pitchFamily="18" charset="0"/>
              <a:cs typeface="Times New Roman" panose="02020603050405020304" pitchFamily="18" charset="0"/>
            </a:endParaRPr>
          </a:p>
          <a:p>
            <a:pPr>
              <a:buClr>
                <a:srgbClr val="8AD0D6"/>
              </a:buClr>
            </a:pPr>
            <a:endParaRPr lang="en-US" sz="2400">
              <a:latin typeface="Times New Roman" panose="02020603050405020304" pitchFamily="18" charset="0"/>
              <a:cs typeface="Times New Roman" panose="02020603050405020304" pitchFamily="18" charset="0"/>
            </a:endParaRPr>
          </a:p>
          <a:p>
            <a:pPr>
              <a:buClr>
                <a:srgbClr val="8AD0D6"/>
              </a:buClr>
            </a:pPr>
            <a:r>
              <a:rPr lang="en-US" sz="2400">
                <a:latin typeface="Times New Roman" panose="02020603050405020304" pitchFamily="18" charset="0"/>
                <a:ea typeface="+mj-lt"/>
                <a:cs typeface="Times New Roman" panose="02020603050405020304" pitchFamily="18" charset="0"/>
              </a:rPr>
              <a:t>software has become more complex and collaborative over the year developer no longer need to create every service from scratch</a:t>
            </a:r>
            <a:endParaRPr lang="en-US" sz="2400">
              <a:latin typeface="Times New Roman" panose="02020603050405020304" pitchFamily="18" charset="0"/>
              <a:cs typeface="Times New Roman" panose="02020603050405020304" pitchFamily="18" charset="0"/>
            </a:endParaRPr>
          </a:p>
          <a:p>
            <a:pPr>
              <a:buClr>
                <a:srgbClr val="8AD0D6"/>
              </a:buClr>
            </a:pPr>
            <a:endParaRPr lang="en-US" sz="2400">
              <a:latin typeface="Times New Roman" panose="02020603050405020304" pitchFamily="18" charset="0"/>
              <a:cs typeface="Times New Roman" panose="02020603050405020304" pitchFamily="18" charset="0"/>
            </a:endParaRPr>
          </a:p>
          <a:p>
            <a:pPr>
              <a:buClr>
                <a:srgbClr val="8AD0D6"/>
              </a:buClr>
            </a:pPr>
            <a:r>
              <a:rPr lang="en-US" sz="2400">
                <a:latin typeface="Times New Roman" panose="02020603050405020304" pitchFamily="18" charset="0"/>
                <a:ea typeface="+mj-lt"/>
                <a:cs typeface="Times New Roman" panose="02020603050405020304" pitchFamily="18" charset="0"/>
              </a:rPr>
              <a:t>APIs allow developers to access data from a service (like Google or twitter) without any knowledge of how the codebase has been implemented</a:t>
            </a:r>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5C7ECEF-0052-FA98-307D-4F3EB1BB69FB}"/>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7" name="Slide Number Placeholder 6">
            <a:extLst>
              <a:ext uri="{FF2B5EF4-FFF2-40B4-BE49-F238E27FC236}">
                <a16:creationId xmlns:a16="http://schemas.microsoft.com/office/drawing/2014/main" id="{AA8C309C-A926-6FD6-F5FB-A95D35D9F838}"/>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80684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2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D34268-EB65-53B6-A78E-76F6E42DA32F}"/>
              </a:ext>
            </a:extLst>
          </p:cNvPr>
          <p:cNvSpPr txBox="1"/>
          <p:nvPr/>
        </p:nvSpPr>
        <p:spPr>
          <a:xfrm>
            <a:off x="8191925" y="1325880"/>
            <a:ext cx="3352375" cy="306650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800" b="0" i="0" kern="1200">
                <a:solidFill>
                  <a:srgbClr val="EBEBEB"/>
                </a:solidFill>
                <a:latin typeface="+mj-lt"/>
                <a:ea typeface="+mj-ea"/>
                <a:cs typeface="+mj-cs"/>
              </a:rPr>
              <a:t>Fig 4.1 APIs Digital Restaurant</a:t>
            </a:r>
          </a:p>
        </p:txBody>
      </p:sp>
      <p:sp>
        <p:nvSpPr>
          <p:cNvPr id="4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2" name="Freeform: Shape 2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2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5" descr="Diagram, text&#10;&#10;Description automatically generated">
            <a:extLst>
              <a:ext uri="{FF2B5EF4-FFF2-40B4-BE49-F238E27FC236}">
                <a16:creationId xmlns:a16="http://schemas.microsoft.com/office/drawing/2014/main" id="{77C993F1-CD58-1E8B-BD28-7B3A5F79B9AA}"/>
              </a:ext>
            </a:extLst>
          </p:cNvPr>
          <p:cNvPicPr>
            <a:picLocks noChangeAspect="1"/>
          </p:cNvPicPr>
          <p:nvPr/>
        </p:nvPicPr>
        <p:blipFill>
          <a:blip r:embed="rId6"/>
          <a:stretch>
            <a:fillRect/>
          </a:stretch>
        </p:blipFill>
        <p:spPr>
          <a:xfrm>
            <a:off x="643854" y="1680821"/>
            <a:ext cx="6270662" cy="3495893"/>
          </a:xfrm>
          <a:prstGeom prst="rect">
            <a:avLst/>
          </a:prstGeom>
          <a:effectLst/>
        </p:spPr>
      </p:pic>
      <p:sp>
        <p:nvSpPr>
          <p:cNvPr id="3" name="TextBox 2">
            <a:extLst>
              <a:ext uri="{FF2B5EF4-FFF2-40B4-BE49-F238E27FC236}">
                <a16:creationId xmlns:a16="http://schemas.microsoft.com/office/drawing/2014/main" id="{01DAC23C-492D-B70A-A293-6F8A0F0D48A8}"/>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solidFill>
                  <a:schemeClr val="bg1"/>
                </a:solidFill>
              </a:rPr>
              <a:t>Hari Kiran Aluri</a:t>
            </a:r>
          </a:p>
        </p:txBody>
      </p:sp>
      <p:sp>
        <p:nvSpPr>
          <p:cNvPr id="4" name="Slide Number Placeholder 3">
            <a:extLst>
              <a:ext uri="{FF2B5EF4-FFF2-40B4-BE49-F238E27FC236}">
                <a16:creationId xmlns:a16="http://schemas.microsoft.com/office/drawing/2014/main" id="{727F4695-FC19-D18B-D72C-9893D84A9DEF}"/>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63825419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yard&#10;&#10;Description automatically generated with low confidence">
            <a:extLst>
              <a:ext uri="{FF2B5EF4-FFF2-40B4-BE49-F238E27FC236}">
                <a16:creationId xmlns:a16="http://schemas.microsoft.com/office/drawing/2014/main" id="{3BDA959C-238D-239E-ED52-E773678CA94B}"/>
              </a:ext>
            </a:extLst>
          </p:cNvPr>
          <p:cNvPicPr>
            <a:picLocks noChangeAspect="1"/>
          </p:cNvPicPr>
          <p:nvPr/>
        </p:nvPicPr>
        <p:blipFill rotWithShape="1">
          <a:blip r:embed="rId2">
            <a:extLst>
              <a:ext uri="{28A0092B-C50C-407E-A947-70E740481C1C}">
                <a14:useLocalDpi xmlns:a14="http://schemas.microsoft.com/office/drawing/2010/main" val="0"/>
              </a:ext>
            </a:extLst>
          </a:blip>
          <a:srcRect t="6615" r="2" b="18636"/>
          <a:stretch/>
        </p:blipFill>
        <p:spPr>
          <a:xfrm>
            <a:off x="4331014" y="877205"/>
            <a:ext cx="2166657" cy="21875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descr="A person smiling for the camera&#10;&#10;Description automatically generated with low confidence">
            <a:extLst>
              <a:ext uri="{FF2B5EF4-FFF2-40B4-BE49-F238E27FC236}">
                <a16:creationId xmlns:a16="http://schemas.microsoft.com/office/drawing/2014/main" id="{F2FBE2D1-00F6-59D8-F5C0-B465C0AA0919}"/>
              </a:ext>
            </a:extLst>
          </p:cNvPr>
          <p:cNvPicPr>
            <a:picLocks noChangeAspect="1"/>
          </p:cNvPicPr>
          <p:nvPr/>
        </p:nvPicPr>
        <p:blipFill rotWithShape="1">
          <a:blip r:embed="rId3">
            <a:extLst>
              <a:ext uri="{28A0092B-C50C-407E-A947-70E740481C1C}">
                <a14:useLocalDpi xmlns:a14="http://schemas.microsoft.com/office/drawing/2010/main" val="0"/>
              </a:ext>
            </a:extLst>
          </a:blip>
          <a:srcRect t="250" b="24750"/>
          <a:stretch/>
        </p:blipFill>
        <p:spPr>
          <a:xfrm>
            <a:off x="7870743" y="839850"/>
            <a:ext cx="2181536" cy="22278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Placeholder 8" descr="A picture containing person, person, indoor, wall&#10;&#10;Description automatically generated">
            <a:extLst>
              <a:ext uri="{FF2B5EF4-FFF2-40B4-BE49-F238E27FC236}">
                <a16:creationId xmlns:a16="http://schemas.microsoft.com/office/drawing/2014/main" id="{4346F140-FC35-9C38-5014-6E9177FD5FD8}"/>
              </a:ext>
            </a:extLst>
          </p:cNvPr>
          <p:cNvPicPr>
            <a:picLocks noChangeAspect="1"/>
          </p:cNvPicPr>
          <p:nvPr/>
        </p:nvPicPr>
        <p:blipFill rotWithShape="1">
          <a:blip r:embed="rId4">
            <a:extLst>
              <a:ext uri="{28A0092B-C50C-407E-A947-70E740481C1C}">
                <a14:useLocalDpi xmlns:a14="http://schemas.microsoft.com/office/drawing/2010/main" val="0"/>
              </a:ext>
            </a:extLst>
          </a:blip>
          <a:srcRect t="9459" b="9459"/>
          <a:stretch/>
        </p:blipFill>
        <p:spPr bwMode="auto">
          <a:xfrm>
            <a:off x="6798308" y="3869310"/>
            <a:ext cx="2149206" cy="21595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descr="A person sitting on a rock&#10;&#10;Description automatically generated with medium confidence">
            <a:extLst>
              <a:ext uri="{FF2B5EF4-FFF2-40B4-BE49-F238E27FC236}">
                <a16:creationId xmlns:a16="http://schemas.microsoft.com/office/drawing/2014/main" id="{834FE83D-E494-BE55-A429-7D2E873102EB}"/>
              </a:ext>
            </a:extLst>
          </p:cNvPr>
          <p:cNvPicPr>
            <a:picLocks noChangeAspect="1"/>
          </p:cNvPicPr>
          <p:nvPr/>
        </p:nvPicPr>
        <p:blipFill rotWithShape="1">
          <a:blip r:embed="rId5">
            <a:extLst>
              <a:ext uri="{28A0092B-C50C-407E-A947-70E740481C1C}">
                <a14:useLocalDpi xmlns:a14="http://schemas.microsoft.com/office/drawing/2010/main" val="0"/>
              </a:ext>
            </a:extLst>
          </a:blip>
          <a:srcRect r="16752" b="2"/>
          <a:stretch/>
        </p:blipFill>
        <p:spPr>
          <a:xfrm>
            <a:off x="2041853" y="3943200"/>
            <a:ext cx="2171930" cy="21597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AF6FB58E-14C9-BABC-170D-E9D00010A915}"/>
              </a:ext>
            </a:extLst>
          </p:cNvPr>
          <p:cNvSpPr txBox="1"/>
          <p:nvPr/>
        </p:nvSpPr>
        <p:spPr>
          <a:xfrm>
            <a:off x="364901" y="3303142"/>
            <a:ext cx="2769482" cy="646331"/>
          </a:xfrm>
          <a:prstGeom prst="rect">
            <a:avLst/>
          </a:prstGeom>
          <a:noFill/>
        </p:spPr>
        <p:txBody>
          <a:bodyPr wrap="square" lIns="91440" tIns="45720" rIns="91440" bIns="45720" rtlCol="0" anchor="t">
            <a:spAutoFit/>
          </a:bodyPr>
          <a:lstStyle/>
          <a:p>
            <a:r>
              <a:rPr lang="en-US" b="1">
                <a:latin typeface="Times New Roman" panose="02020603050405020304" pitchFamily="18" charset="0"/>
                <a:cs typeface="Times New Roman" panose="02020603050405020304" pitchFamily="18" charset="0"/>
              </a:rPr>
              <a:t>DR.CHANDRA MOULI</a:t>
            </a:r>
          </a:p>
          <a:p>
            <a:r>
              <a:rPr lang="en-US" b="1">
                <a:latin typeface="Times New Roman" panose="02020603050405020304" pitchFamily="18" charset="0"/>
                <a:cs typeface="Times New Roman" panose="02020603050405020304" pitchFamily="18" charset="0"/>
              </a:rPr>
              <a:t>          KOTTETI</a:t>
            </a:r>
          </a:p>
        </p:txBody>
      </p:sp>
      <p:sp>
        <p:nvSpPr>
          <p:cNvPr id="8" name="TextBox 7">
            <a:extLst>
              <a:ext uri="{FF2B5EF4-FFF2-40B4-BE49-F238E27FC236}">
                <a16:creationId xmlns:a16="http://schemas.microsoft.com/office/drawing/2014/main" id="{CC11139D-F737-3BC1-42EE-01C877684E98}"/>
              </a:ext>
            </a:extLst>
          </p:cNvPr>
          <p:cNvSpPr txBox="1"/>
          <p:nvPr/>
        </p:nvSpPr>
        <p:spPr>
          <a:xfrm>
            <a:off x="8052947" y="3345777"/>
            <a:ext cx="2769482" cy="369332"/>
          </a:xfrm>
          <a:prstGeom prst="rect">
            <a:avLst/>
          </a:prstGeom>
          <a:noFill/>
        </p:spPr>
        <p:txBody>
          <a:bodyPr wrap="square" lIns="91440" tIns="45720" rIns="91440" bIns="45720" rtlCol="0" anchor="t">
            <a:spAutoFit/>
          </a:bodyPr>
          <a:lstStyle/>
          <a:p>
            <a:r>
              <a:rPr lang="en-US" b="1">
                <a:latin typeface="Times New Roman" panose="02020603050405020304" pitchFamily="18" charset="0"/>
                <a:cs typeface="Times New Roman" panose="02020603050405020304" pitchFamily="18" charset="0"/>
              </a:rPr>
              <a:t>USHA PATI</a:t>
            </a:r>
          </a:p>
        </p:txBody>
      </p:sp>
      <p:sp>
        <p:nvSpPr>
          <p:cNvPr id="9" name="TextBox 8">
            <a:extLst>
              <a:ext uri="{FF2B5EF4-FFF2-40B4-BE49-F238E27FC236}">
                <a16:creationId xmlns:a16="http://schemas.microsoft.com/office/drawing/2014/main" id="{510CA031-F80B-2A54-8751-3D629E87B564}"/>
              </a:ext>
            </a:extLst>
          </p:cNvPr>
          <p:cNvSpPr txBox="1"/>
          <p:nvPr/>
        </p:nvSpPr>
        <p:spPr>
          <a:xfrm>
            <a:off x="4951859" y="5212817"/>
            <a:ext cx="2288817" cy="369332"/>
          </a:xfrm>
          <a:prstGeom prst="rect">
            <a:avLst/>
          </a:prstGeom>
          <a:noFill/>
        </p:spPr>
        <p:txBody>
          <a:bodyPr wrap="square" lIns="91440" tIns="45720" rIns="91440" bIns="45720" rtlCol="0" anchor="t">
            <a:spAutoFit/>
          </a:bodyPr>
          <a:lstStyle/>
          <a:p>
            <a:endParaRPr lang="en-US" b="1">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8F5526EA-9226-D246-0D21-40302CEAC20D}"/>
              </a:ext>
            </a:extLst>
          </p:cNvPr>
          <p:cNvSpPr txBox="1">
            <a:spLocks/>
          </p:cNvSpPr>
          <p:nvPr/>
        </p:nvSpPr>
        <p:spPr>
          <a:xfrm>
            <a:off x="1047280" y="76247"/>
            <a:ext cx="10306520" cy="771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Times New Roman" panose="02020603050405020304" pitchFamily="18" charset="0"/>
                <a:cs typeface="Times New Roman" panose="02020603050405020304" pitchFamily="18" charset="0"/>
              </a:rPr>
              <a:t>Team Members</a:t>
            </a:r>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29E3C2D-C26C-1D48-30B2-050D0ADC63B1}"/>
              </a:ext>
            </a:extLst>
          </p:cNvPr>
          <p:cNvSpPr txBox="1"/>
          <p:nvPr/>
        </p:nvSpPr>
        <p:spPr>
          <a:xfrm>
            <a:off x="4644375" y="3541221"/>
            <a:ext cx="28557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panose="02020603050405020304" pitchFamily="18" charset="0"/>
                <a:cs typeface="Times New Roman" panose="02020603050405020304" pitchFamily="18" charset="0"/>
              </a:rPr>
              <a:t>KIRAN KUMAR GUNDAPUNENI</a:t>
            </a:r>
          </a:p>
        </p:txBody>
      </p:sp>
      <p:pic>
        <p:nvPicPr>
          <p:cNvPr id="12" name="Picture 11">
            <a:extLst>
              <a:ext uri="{FF2B5EF4-FFF2-40B4-BE49-F238E27FC236}">
                <a16:creationId xmlns:a16="http://schemas.microsoft.com/office/drawing/2014/main" id="{CB070020-C1B6-2C95-18A5-84CC79B97675}"/>
              </a:ext>
            </a:extLst>
          </p:cNvPr>
          <p:cNvPicPr>
            <a:picLocks noChangeAspect="1"/>
          </p:cNvPicPr>
          <p:nvPr/>
        </p:nvPicPr>
        <p:blipFill>
          <a:blip r:embed="rId6"/>
          <a:stretch>
            <a:fillRect/>
          </a:stretch>
        </p:blipFill>
        <p:spPr>
          <a:xfrm>
            <a:off x="522256" y="835978"/>
            <a:ext cx="2079525" cy="2221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a:extLst>
              <a:ext uri="{FF2B5EF4-FFF2-40B4-BE49-F238E27FC236}">
                <a16:creationId xmlns:a16="http://schemas.microsoft.com/office/drawing/2014/main" id="{B9D3EC09-1E14-4BE8-28DB-7D791FAF43A1}"/>
              </a:ext>
            </a:extLst>
          </p:cNvPr>
          <p:cNvSpPr txBox="1"/>
          <p:nvPr/>
        </p:nvSpPr>
        <p:spPr>
          <a:xfrm>
            <a:off x="1870272" y="6356350"/>
            <a:ext cx="3251175" cy="369332"/>
          </a:xfrm>
          <a:prstGeom prst="rect">
            <a:avLst/>
          </a:prstGeom>
          <a:noFill/>
        </p:spPr>
        <p:txBody>
          <a:bodyPr wrap="square" lIns="91440" tIns="45720" rIns="91440" bIns="45720" rtlCol="0" anchor="t">
            <a:spAutoFit/>
          </a:bodyPr>
          <a:lstStyle/>
          <a:p>
            <a:r>
              <a:rPr lang="en-US" b="1">
                <a:latin typeface="Times New Roman" panose="02020603050405020304" pitchFamily="18" charset="0"/>
                <a:cs typeface="Times New Roman" panose="02020603050405020304" pitchFamily="18" charset="0"/>
              </a:rPr>
              <a:t>SAJIDA MOHAMMAD</a:t>
            </a:r>
          </a:p>
        </p:txBody>
      </p:sp>
      <p:sp>
        <p:nvSpPr>
          <p:cNvPr id="15" name="TextBox 14">
            <a:extLst>
              <a:ext uri="{FF2B5EF4-FFF2-40B4-BE49-F238E27FC236}">
                <a16:creationId xmlns:a16="http://schemas.microsoft.com/office/drawing/2014/main" id="{6DBF1A99-C8DF-DE95-8360-F123BD1BC276}"/>
              </a:ext>
            </a:extLst>
          </p:cNvPr>
          <p:cNvSpPr txBox="1"/>
          <p:nvPr/>
        </p:nvSpPr>
        <p:spPr>
          <a:xfrm>
            <a:off x="10673602" y="184897"/>
            <a:ext cx="285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576364A-A103-823F-5D7D-CB92A58C9BF7}"/>
              </a:ext>
            </a:extLst>
          </p:cNvPr>
          <p:cNvSpPr txBox="1"/>
          <p:nvPr/>
        </p:nvSpPr>
        <p:spPr>
          <a:xfrm>
            <a:off x="6611815" y="6295292"/>
            <a:ext cx="2409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panose="02020603050405020304" pitchFamily="18" charset="0"/>
                <a:cs typeface="Times New Roman" panose="02020603050405020304" pitchFamily="18" charset="0"/>
              </a:rPr>
              <a:t>HARI KIRAN ALURI</a:t>
            </a:r>
          </a:p>
        </p:txBody>
      </p:sp>
      <p:sp>
        <p:nvSpPr>
          <p:cNvPr id="7" name="Slide Number Placeholder 6">
            <a:extLst>
              <a:ext uri="{FF2B5EF4-FFF2-40B4-BE49-F238E27FC236}">
                <a16:creationId xmlns:a16="http://schemas.microsoft.com/office/drawing/2014/main" id="{81C0869D-947C-35BD-67F6-96AE7E771CB0}"/>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81631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B4FA-6BCE-DF9F-EF00-D673B12F990A}"/>
              </a:ext>
            </a:extLst>
          </p:cNvPr>
          <p:cNvSpPr>
            <a:spLocks noGrp="1"/>
          </p:cNvSpPr>
          <p:nvPr>
            <p:ph type="title"/>
          </p:nvPr>
        </p:nvSpPr>
        <p:spPr/>
        <p:txBody>
          <a:bodyPr/>
          <a:lstStyle/>
          <a:p>
            <a:pPr algn="just"/>
            <a:r>
              <a:rPr lang="en-US">
                <a:latin typeface="Times New Roman" panose="02020603050405020304" pitchFamily="18" charset="0"/>
                <a:ea typeface="+mj-lt"/>
                <a:cs typeface="Times New Roman" panose="02020603050405020304" pitchFamily="18" charset="0"/>
              </a:rPr>
              <a:t>        There's an API for everything</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7F8ED7-3FCC-F85B-BC0E-4732A809FBB7}"/>
              </a:ext>
            </a:extLst>
          </p:cNvPr>
          <p:cNvSpPr>
            <a:spLocks noGrp="1"/>
          </p:cNvSpPr>
          <p:nvPr>
            <p:ph idx="1"/>
          </p:nvPr>
        </p:nvSpPr>
        <p:spPr/>
        <p:txBody>
          <a:bodyPr vert="horz" lIns="91440" tIns="45720" rIns="91440" bIns="45720" rtlCol="0" anchor="t">
            <a:normAutofit/>
          </a:bodyPr>
          <a:lstStyle/>
          <a:p>
            <a:r>
              <a:rPr lang="en-US" sz="2800">
                <a:latin typeface="Times New Roman" panose="02020603050405020304" pitchFamily="18" charset="0"/>
                <a:ea typeface="+mj-lt"/>
                <a:cs typeface="Times New Roman" panose="02020603050405020304" pitchFamily="18" charset="0"/>
              </a:rPr>
              <a:t>Youtube-to-MP3</a:t>
            </a:r>
            <a:endParaRPr lang="en-US" sz="2800">
              <a:latin typeface="Times New Roman" panose="02020603050405020304" pitchFamily="18" charset="0"/>
              <a:cs typeface="Times New Roman" panose="02020603050405020304" pitchFamily="18" charset="0"/>
            </a:endParaRPr>
          </a:p>
          <a:p>
            <a:pPr>
              <a:buClr>
                <a:srgbClr val="8AD0D6"/>
              </a:buClr>
            </a:pPr>
            <a:r>
              <a:rPr lang="en-US" sz="2800">
                <a:latin typeface="Times New Roman" panose="02020603050405020304" pitchFamily="18" charset="0"/>
                <a:ea typeface="+mj-lt"/>
                <a:cs typeface="Times New Roman" panose="02020603050405020304" pitchFamily="18" charset="0"/>
              </a:rPr>
              <a:t>Spotify</a:t>
            </a:r>
            <a:endParaRPr lang="en-US" sz="2800">
              <a:latin typeface="Times New Roman" panose="02020603050405020304" pitchFamily="18" charset="0"/>
              <a:cs typeface="Times New Roman" panose="02020603050405020304" pitchFamily="18" charset="0"/>
            </a:endParaRPr>
          </a:p>
          <a:p>
            <a:pPr>
              <a:buClr>
                <a:srgbClr val="8AD0D6"/>
              </a:buClr>
            </a:pPr>
            <a:r>
              <a:rPr lang="en-US" sz="2800">
                <a:latin typeface="Times New Roman" panose="02020603050405020304" pitchFamily="18" charset="0"/>
                <a:ea typeface="+mj-lt"/>
                <a:cs typeface="Times New Roman" panose="02020603050405020304" pitchFamily="18" charset="0"/>
              </a:rPr>
              <a:t>Twitter</a:t>
            </a:r>
            <a:endParaRPr lang="en-US" sz="2800">
              <a:latin typeface="Times New Roman" panose="02020603050405020304" pitchFamily="18" charset="0"/>
              <a:cs typeface="Times New Roman" panose="02020603050405020304" pitchFamily="18" charset="0"/>
            </a:endParaRPr>
          </a:p>
          <a:p>
            <a:pPr>
              <a:buClr>
                <a:srgbClr val="8AD0D6"/>
              </a:buClr>
            </a:pPr>
            <a:r>
              <a:rPr lang="en-US" sz="2800">
                <a:latin typeface="Times New Roman" panose="02020603050405020304" pitchFamily="18" charset="0"/>
                <a:ea typeface="+mj-lt"/>
                <a:cs typeface="Times New Roman" panose="02020603050405020304" pitchFamily="18" charset="0"/>
              </a:rPr>
              <a:t>Facebook</a:t>
            </a:r>
            <a:endParaRPr lang="en-US" sz="2800">
              <a:latin typeface="Times New Roman" panose="02020603050405020304" pitchFamily="18" charset="0"/>
              <a:cs typeface="Times New Roman" panose="02020603050405020304" pitchFamily="18" charset="0"/>
            </a:endParaRPr>
          </a:p>
          <a:p>
            <a:pPr>
              <a:buClr>
                <a:srgbClr val="8AD0D6"/>
              </a:buClr>
            </a:pPr>
            <a:r>
              <a:rPr lang="en-US" sz="2800">
                <a:latin typeface="Times New Roman" panose="02020603050405020304" pitchFamily="18" charset="0"/>
                <a:ea typeface="+mj-lt"/>
                <a:cs typeface="Times New Roman" panose="02020603050405020304" pitchFamily="18" charset="0"/>
              </a:rPr>
              <a:t>Google</a:t>
            </a:r>
            <a:endParaRPr lang="en-US" sz="28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ADCAC14-C498-F32C-771D-9798BE77599D}"/>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7" name="Slide Number Placeholder 6">
            <a:extLst>
              <a:ext uri="{FF2B5EF4-FFF2-40B4-BE49-F238E27FC236}">
                <a16:creationId xmlns:a16="http://schemas.microsoft.com/office/drawing/2014/main" id="{6D25CB1D-1844-A768-3F89-8B627C45CE62}"/>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744239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398B-55B2-422B-5B92-CA0F8C52B983}"/>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API Producer and API Consumer</a:t>
            </a:r>
          </a:p>
        </p:txBody>
      </p:sp>
      <p:pic>
        <p:nvPicPr>
          <p:cNvPr id="4" name="Picture 4" descr="Diagram, schematic&#10;&#10;Description automatically generated">
            <a:extLst>
              <a:ext uri="{FF2B5EF4-FFF2-40B4-BE49-F238E27FC236}">
                <a16:creationId xmlns:a16="http://schemas.microsoft.com/office/drawing/2014/main" id="{0E640F82-D5D8-40F1-1C78-DB5DBB0D18BF}"/>
              </a:ext>
            </a:extLst>
          </p:cNvPr>
          <p:cNvPicPr>
            <a:picLocks noGrp="1" noChangeAspect="1"/>
          </p:cNvPicPr>
          <p:nvPr>
            <p:ph idx="1"/>
          </p:nvPr>
        </p:nvPicPr>
        <p:blipFill>
          <a:blip r:embed="rId2"/>
          <a:stretch>
            <a:fillRect/>
          </a:stretch>
        </p:blipFill>
        <p:spPr>
          <a:xfrm>
            <a:off x="1632447" y="1440597"/>
            <a:ext cx="7452842" cy="4195481"/>
          </a:xfrm>
        </p:spPr>
      </p:pic>
      <p:sp>
        <p:nvSpPr>
          <p:cNvPr id="5" name="TextBox 4">
            <a:extLst>
              <a:ext uri="{FF2B5EF4-FFF2-40B4-BE49-F238E27FC236}">
                <a16:creationId xmlns:a16="http://schemas.microsoft.com/office/drawing/2014/main" id="{20740CD9-9E7E-6789-DC45-58CAB7F28F27}"/>
              </a:ext>
            </a:extLst>
          </p:cNvPr>
          <p:cNvSpPr txBox="1"/>
          <p:nvPr/>
        </p:nvSpPr>
        <p:spPr>
          <a:xfrm>
            <a:off x="1626053" y="6021160"/>
            <a:ext cx="745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FIg4.2 Shows Consumer and producer API's</a:t>
            </a:r>
          </a:p>
        </p:txBody>
      </p:sp>
      <p:sp>
        <p:nvSpPr>
          <p:cNvPr id="7" name="TextBox 6">
            <a:extLst>
              <a:ext uri="{FF2B5EF4-FFF2-40B4-BE49-F238E27FC236}">
                <a16:creationId xmlns:a16="http://schemas.microsoft.com/office/drawing/2014/main" id="{CEFA6016-CE41-D264-DE67-CF6029D3A692}"/>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8" name="Slide Number Placeholder 7">
            <a:extLst>
              <a:ext uri="{FF2B5EF4-FFF2-40B4-BE49-F238E27FC236}">
                <a16:creationId xmlns:a16="http://schemas.microsoft.com/office/drawing/2014/main" id="{0658007A-BD4E-374F-B915-D0619A5E6BBD}"/>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74922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5CF7-2E63-EE67-4153-3C40CBEB2A22}"/>
              </a:ext>
            </a:extLst>
          </p:cNvPr>
          <p:cNvSpPr>
            <a:spLocks noGrp="1"/>
          </p:cNvSpPr>
          <p:nvPr>
            <p:ph type="title"/>
          </p:nvPr>
        </p:nvSpPr>
        <p:spPr/>
        <p:txBody>
          <a:bodyPr vert="horz" lIns="91440" tIns="45720" rIns="91440" bIns="45720" rtlCol="0" anchor="ctr">
            <a:noAutofit/>
          </a:bodyPr>
          <a:lstStyle/>
          <a:p>
            <a:endParaRPr lang="en-US">
              <a:latin typeface="Times New Roman" panose="02020603050405020304" pitchFamily="18" charset="0"/>
              <a:cs typeface="Times New Roman" panose="02020603050405020304" pitchFamily="18" charset="0"/>
            </a:endParaRPr>
          </a:p>
          <a:p>
            <a:pPr algn="ctr"/>
            <a:r>
              <a:rPr lang="en-US">
                <a:latin typeface="Times New Roman" panose="02020603050405020304" pitchFamily="18" charset="0"/>
                <a:ea typeface="+mj-lt"/>
                <a:cs typeface="Times New Roman" panose="02020603050405020304" pitchFamily="18" charset="0"/>
              </a:rPr>
              <a:t>What is Postman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E56A9C-1924-1ADD-4C8A-CBF9A0623B87}"/>
              </a:ext>
            </a:extLst>
          </p:cNvPr>
          <p:cNvSpPr>
            <a:spLocks noGrp="1"/>
          </p:cNvSpPr>
          <p:nvPr>
            <p:ph idx="1"/>
          </p:nvPr>
        </p:nvSpPr>
        <p:spPr/>
        <p:txBody>
          <a:bodyPr vert="horz" lIns="91440" tIns="45720" rIns="91440" bIns="45720" rtlCol="0" anchor="t">
            <a:normAutofit/>
          </a:bodyPr>
          <a:lstStyle/>
          <a:p>
            <a:endParaRPr lang="en-US" sz="2400">
              <a:latin typeface="Times New Roman" panose="02020603050405020304" pitchFamily="18" charset="0"/>
              <a:cs typeface="Times New Roman" panose="02020603050405020304" pitchFamily="18" charset="0"/>
            </a:endParaRPr>
          </a:p>
          <a:p>
            <a:pPr>
              <a:buClr>
                <a:srgbClr val="8AD0D6"/>
              </a:buClr>
            </a:pPr>
            <a:r>
              <a:rPr lang="en-US" sz="2400">
                <a:latin typeface="Times New Roman" panose="02020603050405020304" pitchFamily="18" charset="0"/>
                <a:ea typeface="+mj-lt"/>
                <a:cs typeface="Times New Roman" panose="02020603050405020304" pitchFamily="18" charset="0"/>
              </a:rPr>
              <a:t>Postman is a collaborative API development platform that simplifies creating using and testing APIs with UI</a:t>
            </a:r>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6EF7A88-5DF6-171D-2DF4-BA7D6C5FBF00}"/>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7" name="Slide Number Placeholder 6">
            <a:extLst>
              <a:ext uri="{FF2B5EF4-FFF2-40B4-BE49-F238E27FC236}">
                <a16:creationId xmlns:a16="http://schemas.microsoft.com/office/drawing/2014/main" id="{D6768145-7256-2063-99E2-B8C9A00D3F9B}"/>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3070158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10;&#10;Description automatically generated">
            <a:extLst>
              <a:ext uri="{FF2B5EF4-FFF2-40B4-BE49-F238E27FC236}">
                <a16:creationId xmlns:a16="http://schemas.microsoft.com/office/drawing/2014/main" id="{6344C740-93D8-D10F-34B9-200C613C38B3}"/>
              </a:ext>
            </a:extLst>
          </p:cNvPr>
          <p:cNvPicPr>
            <a:picLocks noGrp="1" noChangeAspect="1"/>
          </p:cNvPicPr>
          <p:nvPr>
            <p:ph idx="1"/>
          </p:nvPr>
        </p:nvPicPr>
        <p:blipFill>
          <a:blip r:embed="rId7"/>
          <a:stretch>
            <a:fillRect/>
          </a:stretch>
        </p:blipFill>
        <p:spPr>
          <a:xfrm>
            <a:off x="534610" y="516473"/>
            <a:ext cx="9478540" cy="5307982"/>
          </a:xfrm>
          <a:prstGeom prst="rect">
            <a:avLst/>
          </a:prstGeom>
        </p:spPr>
      </p:pic>
      <p:sp>
        <p:nvSpPr>
          <p:cNvPr id="23" name="Rectangle 22">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D1DC75E9-6004-AE8F-CB0B-9AE0207CAE62}"/>
              </a:ext>
            </a:extLst>
          </p:cNvPr>
          <p:cNvSpPr txBox="1"/>
          <p:nvPr/>
        </p:nvSpPr>
        <p:spPr>
          <a:xfrm>
            <a:off x="904874" y="6089197"/>
            <a:ext cx="84500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4.3 Shows how the request is made now and then </a:t>
            </a:r>
          </a:p>
        </p:txBody>
      </p:sp>
      <p:sp>
        <p:nvSpPr>
          <p:cNvPr id="3" name="TextBox 2">
            <a:extLst>
              <a:ext uri="{FF2B5EF4-FFF2-40B4-BE49-F238E27FC236}">
                <a16:creationId xmlns:a16="http://schemas.microsoft.com/office/drawing/2014/main" id="{A778CB32-2897-E9C9-D458-50B3B5235A21}"/>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7" name="Slide Number Placeholder 6">
            <a:extLst>
              <a:ext uri="{FF2B5EF4-FFF2-40B4-BE49-F238E27FC236}">
                <a16:creationId xmlns:a16="http://schemas.microsoft.com/office/drawing/2014/main" id="{942A6A15-07BB-A897-6490-3FFC2AE7FFCE}"/>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00074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9"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0"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1"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2"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3"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24"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5"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6"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9DD7B14-51D1-A998-F805-2DF6447EFA02}"/>
              </a:ext>
            </a:extLst>
          </p:cNvPr>
          <p:cNvSpPr>
            <a:spLocks noGrp="1"/>
          </p:cNvSpPr>
          <p:nvPr>
            <p:ph type="title"/>
          </p:nvPr>
        </p:nvSpPr>
        <p:spPr>
          <a:xfrm>
            <a:off x="648930" y="629267"/>
            <a:ext cx="9252154" cy="1016654"/>
          </a:xfrm>
        </p:spPr>
        <p:txBody>
          <a:bodyPr vert="horz" lIns="91440" tIns="45720" rIns="91440" bIns="45720" rtlCol="0" anchor="t">
            <a:normAutofit/>
          </a:bodyPr>
          <a:lstStyle/>
          <a:p>
            <a:pPr algn="ctr"/>
            <a:r>
              <a:rPr lang="en-US" sz="4200" b="0" i="0" kern="1200">
                <a:solidFill>
                  <a:srgbClr val="EBEBEB"/>
                </a:solidFill>
                <a:latin typeface="Times New Roman" panose="02020603050405020304" pitchFamily="18" charset="0"/>
                <a:cs typeface="Times New Roman" panose="02020603050405020304" pitchFamily="18" charset="0"/>
              </a:rPr>
              <a:t>Making Requests</a:t>
            </a:r>
          </a:p>
        </p:txBody>
      </p:sp>
      <p:sp useBgFill="1">
        <p:nvSpPr>
          <p:cNvPr id="128"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5" descr="Graphical user interface&#10;&#10;Description automatically generated">
            <a:extLst>
              <a:ext uri="{FF2B5EF4-FFF2-40B4-BE49-F238E27FC236}">
                <a16:creationId xmlns:a16="http://schemas.microsoft.com/office/drawing/2014/main" id="{FB27B6DA-06E2-ECE4-B8E4-782598349B72}"/>
              </a:ext>
            </a:extLst>
          </p:cNvPr>
          <p:cNvPicPr>
            <a:picLocks noGrp="1" noChangeAspect="1"/>
          </p:cNvPicPr>
          <p:nvPr>
            <p:ph idx="1"/>
          </p:nvPr>
        </p:nvPicPr>
        <p:blipFill>
          <a:blip r:embed="rId6"/>
          <a:stretch>
            <a:fillRect/>
          </a:stretch>
        </p:blipFill>
        <p:spPr>
          <a:xfrm>
            <a:off x="6091916" y="2832391"/>
            <a:ext cx="5451627" cy="3093798"/>
          </a:xfrm>
          <a:prstGeom prst="rect">
            <a:avLst/>
          </a:prstGeom>
          <a:effectLst/>
        </p:spPr>
      </p:pic>
      <p:sp>
        <p:nvSpPr>
          <p:cNvPr id="6" name="TextBox 5">
            <a:extLst>
              <a:ext uri="{FF2B5EF4-FFF2-40B4-BE49-F238E27FC236}">
                <a16:creationId xmlns:a16="http://schemas.microsoft.com/office/drawing/2014/main" id="{47BFEDE6-FB1C-49F9-ADB2-B4D5DD23D5F6}"/>
              </a:ext>
            </a:extLst>
          </p:cNvPr>
          <p:cNvSpPr txBox="1"/>
          <p:nvPr/>
        </p:nvSpPr>
        <p:spPr>
          <a:xfrm>
            <a:off x="6078309" y="5698453"/>
            <a:ext cx="5451627" cy="30937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Fig4.3 Requests –Methods and Endpoints</a:t>
            </a:r>
          </a:p>
        </p:txBody>
      </p:sp>
      <p:graphicFrame>
        <p:nvGraphicFramePr>
          <p:cNvPr id="130" name="Text Placeholder 3">
            <a:extLst>
              <a:ext uri="{FF2B5EF4-FFF2-40B4-BE49-F238E27FC236}">
                <a16:creationId xmlns:a16="http://schemas.microsoft.com/office/drawing/2014/main" id="{3D50DEEC-9B18-B2EF-C9DC-849DA73F5750}"/>
              </a:ext>
            </a:extLst>
          </p:cNvPr>
          <p:cNvGraphicFramePr/>
          <p:nvPr/>
        </p:nvGraphicFramePr>
        <p:xfrm>
          <a:off x="648931" y="2548281"/>
          <a:ext cx="5122606" cy="36586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47C97469-22C3-9A53-C9FA-3648EABB06B7}"/>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22" name="Slide Number Placeholder 21">
            <a:extLst>
              <a:ext uri="{FF2B5EF4-FFF2-40B4-BE49-F238E27FC236}">
                <a16:creationId xmlns:a16="http://schemas.microsoft.com/office/drawing/2014/main" id="{8702E792-2F42-5FF2-0F08-1FAE26A29905}"/>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94586588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7DC8D10F-697E-3764-52A5-5A66A6D9C704}"/>
              </a:ext>
            </a:extLst>
          </p:cNvPr>
          <p:cNvPicPr>
            <a:picLocks noGrp="1" noChangeAspect="1"/>
          </p:cNvPicPr>
          <p:nvPr>
            <p:ph idx="1"/>
          </p:nvPr>
        </p:nvPicPr>
        <p:blipFill>
          <a:blip r:embed="rId2"/>
          <a:stretch>
            <a:fillRect/>
          </a:stretch>
        </p:blipFill>
        <p:spPr>
          <a:xfrm>
            <a:off x="623271" y="528918"/>
            <a:ext cx="9593658" cy="4984695"/>
          </a:xfrm>
        </p:spPr>
      </p:pic>
      <p:sp>
        <p:nvSpPr>
          <p:cNvPr id="5" name="TextBox 4">
            <a:extLst>
              <a:ext uri="{FF2B5EF4-FFF2-40B4-BE49-F238E27FC236}">
                <a16:creationId xmlns:a16="http://schemas.microsoft.com/office/drawing/2014/main" id="{18C994F1-B4EC-A710-216A-1994240B2C5A}"/>
              </a:ext>
            </a:extLst>
          </p:cNvPr>
          <p:cNvSpPr txBox="1"/>
          <p:nvPr/>
        </p:nvSpPr>
        <p:spPr>
          <a:xfrm>
            <a:off x="1224642" y="6061981"/>
            <a:ext cx="85520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4.4  Hot to send the request Body</a:t>
            </a:r>
          </a:p>
        </p:txBody>
      </p:sp>
      <p:sp>
        <p:nvSpPr>
          <p:cNvPr id="3" name="TextBox 2">
            <a:extLst>
              <a:ext uri="{FF2B5EF4-FFF2-40B4-BE49-F238E27FC236}">
                <a16:creationId xmlns:a16="http://schemas.microsoft.com/office/drawing/2014/main" id="{75F5FA00-1DC0-CBA8-70A0-55B16C1734C4}"/>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7" name="Slide Number Placeholder 6">
            <a:extLst>
              <a:ext uri="{FF2B5EF4-FFF2-40B4-BE49-F238E27FC236}">
                <a16:creationId xmlns:a16="http://schemas.microsoft.com/office/drawing/2014/main" id="{6A934686-9266-0DC3-963B-994B7FE56E4C}"/>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95139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5072-215C-5374-93A0-55394B1D9390}"/>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Response Elements</a:t>
            </a:r>
          </a:p>
        </p:txBody>
      </p:sp>
      <p:sp>
        <p:nvSpPr>
          <p:cNvPr id="3" name="Content Placeholder 2">
            <a:extLst>
              <a:ext uri="{FF2B5EF4-FFF2-40B4-BE49-F238E27FC236}">
                <a16:creationId xmlns:a16="http://schemas.microsoft.com/office/drawing/2014/main" id="{CDE557EB-3BA9-4594-19D5-102E19E07B56}"/>
              </a:ext>
            </a:extLst>
          </p:cNvPr>
          <p:cNvSpPr>
            <a:spLocks noGrp="1"/>
          </p:cNvSpPr>
          <p:nvPr>
            <p:ph idx="1"/>
          </p:nvPr>
        </p:nvSpPr>
        <p:spPr/>
        <p:txBody>
          <a:bodyPr vert="horz" lIns="91440" tIns="45720" rIns="91440" bIns="45720" rtlCol="0" anchor="t">
            <a:normAutofit/>
          </a:bodyPr>
          <a:lstStyle/>
          <a:p>
            <a:pPr rtl="0"/>
            <a:r>
              <a:rPr lang="en-US" sz="2800">
                <a:solidFill>
                  <a:srgbClr val="FFFFFF"/>
                </a:solidFill>
                <a:latin typeface="Times New Roman" panose="02020603050405020304" pitchFamily="18" charset="0"/>
                <a:ea typeface="Segoe UI"/>
                <a:cs typeface="Times New Roman" panose="02020603050405020304" pitchFamily="18" charset="0"/>
              </a:rPr>
              <a:t>Status Codes(200 Ok,201 Created, 404 Not found)​</a:t>
            </a:r>
          </a:p>
          <a:p>
            <a:pPr rtl="0"/>
            <a:r>
              <a:rPr lang="en-US" sz="2800">
                <a:solidFill>
                  <a:srgbClr val="FFFFFF"/>
                </a:solidFill>
                <a:latin typeface="Times New Roman" panose="02020603050405020304" pitchFamily="18" charset="0"/>
                <a:ea typeface="Segoe UI"/>
                <a:cs typeface="Times New Roman" panose="02020603050405020304" pitchFamily="18" charset="0"/>
              </a:rPr>
              <a:t>Headers​</a:t>
            </a:r>
          </a:p>
          <a:p>
            <a:pPr rtl="0"/>
            <a:r>
              <a:rPr lang="en-US" sz="2800">
                <a:solidFill>
                  <a:srgbClr val="FFFFFF"/>
                </a:solidFill>
                <a:latin typeface="Times New Roman" panose="02020603050405020304" pitchFamily="18" charset="0"/>
                <a:ea typeface="Segoe UI"/>
                <a:cs typeface="Times New Roman" panose="02020603050405020304" pitchFamily="18" charset="0"/>
              </a:rPr>
              <a:t>Accessing body data</a:t>
            </a:r>
            <a:endParaRPr lang="en-US" sz="2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AFD6012-8BF8-AD1E-1B6D-9B867EC64481}"/>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6" name="Slide Number Placeholder 5">
            <a:extLst>
              <a:ext uri="{FF2B5EF4-FFF2-40B4-BE49-F238E27FC236}">
                <a16:creationId xmlns:a16="http://schemas.microsoft.com/office/drawing/2014/main" id="{3D034B68-7F96-78EB-50DD-280BCCFFB49A}"/>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97222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028D-6D40-9CE2-D170-2D07B9CEAC61}"/>
              </a:ext>
            </a:extLst>
          </p:cNvPr>
          <p:cNvSpPr>
            <a:spLocks noGrp="1"/>
          </p:cNvSpPr>
          <p:nvPr>
            <p:ph type="title"/>
          </p:nvPr>
        </p:nvSpPr>
        <p:spPr>
          <a:xfrm>
            <a:off x="646111" y="382494"/>
            <a:ext cx="9404723" cy="1400530"/>
          </a:xfrm>
        </p:spPr>
        <p:txBody>
          <a:bodyPr/>
          <a:lstStyle/>
          <a:p>
            <a:pPr algn="ctr"/>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F656A39-8169-88AF-C05A-9DB2B85E089F}"/>
              </a:ext>
            </a:extLst>
          </p:cNvPr>
          <p:cNvSpPr>
            <a:spLocks noGrp="1"/>
          </p:cNvSpPr>
          <p:nvPr>
            <p:ph idx="1"/>
          </p:nvPr>
        </p:nvSpPr>
        <p:spPr/>
        <p:txBody>
          <a:bodyPr>
            <a:normAutofit/>
          </a:bodyPr>
          <a:lstStyle/>
          <a:p>
            <a:r>
              <a:rPr lang="en-US" sz="2400">
                <a:latin typeface="Times New Roman" panose="02020603050405020304" pitchFamily="18" charset="0"/>
                <a:cs typeface="Times New Roman" panose="02020603050405020304" pitchFamily="18" charset="0"/>
              </a:rPr>
              <a:t>GitHub link : </a:t>
            </a:r>
            <a:r>
              <a:rPr lang="en-US" sz="2400">
                <a:latin typeface="Times New Roman" panose="02020603050405020304" pitchFamily="18" charset="0"/>
                <a:cs typeface="Times New Roman" panose="02020603050405020304" pitchFamily="18" charset="0"/>
                <a:hlinkClick r:id="rId2"/>
              </a:rPr>
              <a:t>https://github.com/harichowdary-aluri/gdp_1-project</a:t>
            </a:r>
            <a:endParaRPr lang="en-US" sz="2400" b="1">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Amazon S3 creation guide : </a:t>
            </a:r>
            <a:r>
              <a:rPr lang="en-US" sz="2400">
                <a:latin typeface="Times New Roman" panose="02020603050405020304" pitchFamily="18" charset="0"/>
                <a:cs typeface="Times New Roman" panose="02020603050405020304" pitchFamily="18" charset="0"/>
                <a:hlinkClick r:id="rId3"/>
              </a:rPr>
              <a:t>https://docs.aws.amazon.com/AmazonS3/latest/userguide/create-bucket-overview.html</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S3 Logo: </a:t>
            </a:r>
            <a:r>
              <a:rPr lang="en-US" sz="2400">
                <a:latin typeface="Times New Roman" panose="02020603050405020304" pitchFamily="18" charset="0"/>
                <a:cs typeface="Times New Roman" panose="02020603050405020304" pitchFamily="18" charset="0"/>
                <a:hlinkClick r:id="rId4"/>
              </a:rPr>
              <a:t>https://cdn-blog.lawrencemcdaniel.com/wp-content/uploads/2021/01/30083957/aws-s3-logo.png</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RDS Creation: </a:t>
            </a:r>
            <a:r>
              <a:rPr lang="en-US" sz="2400">
                <a:latin typeface="Times New Roman" panose="02020603050405020304" pitchFamily="18" charset="0"/>
                <a:cs typeface="Times New Roman" panose="02020603050405020304" pitchFamily="18" charset="0"/>
                <a:hlinkClick r:id="rId5"/>
              </a:rPr>
              <a:t>https://docs.aws.amazon.com/AmazonRDS/latest/UserGuide/CHAP_BestPractices.html</a:t>
            </a:r>
            <a:endParaRPr lang="en-US" sz="2400">
              <a:latin typeface="Times New Roman" panose="02020603050405020304" pitchFamily="18" charset="0"/>
              <a:cs typeface="Times New Roman" panose="02020603050405020304" pitchFamily="18" charset="0"/>
            </a:endParaRPr>
          </a:p>
          <a:p>
            <a:pPr marL="0" indent="0">
              <a:buNone/>
            </a:pPr>
            <a:endParaRPr lang="en-US" sz="24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FBC993B-C084-4DD0-A763-1EDD7F377DA0}"/>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Hari Kiran Aluri</a:t>
            </a:r>
          </a:p>
        </p:txBody>
      </p:sp>
      <p:sp>
        <p:nvSpPr>
          <p:cNvPr id="6" name="Slide Number Placeholder 5">
            <a:extLst>
              <a:ext uri="{FF2B5EF4-FFF2-40B4-BE49-F238E27FC236}">
                <a16:creationId xmlns:a16="http://schemas.microsoft.com/office/drawing/2014/main" id="{C127C382-1639-FAF0-4C12-E9AE448ED176}"/>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166618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a yard&#10;&#10;Description automatically generated with low confidence">
            <a:extLst>
              <a:ext uri="{FF2B5EF4-FFF2-40B4-BE49-F238E27FC236}">
                <a16:creationId xmlns:a16="http://schemas.microsoft.com/office/drawing/2014/main" id="{3BDA959C-238D-239E-ED52-E773678CA94B}"/>
              </a:ext>
            </a:extLst>
          </p:cNvPr>
          <p:cNvPicPr>
            <a:picLocks noChangeAspect="1"/>
          </p:cNvPicPr>
          <p:nvPr/>
        </p:nvPicPr>
        <p:blipFill rotWithShape="1">
          <a:blip r:embed="rId2">
            <a:extLst>
              <a:ext uri="{28A0092B-C50C-407E-A947-70E740481C1C}">
                <a14:useLocalDpi xmlns:a14="http://schemas.microsoft.com/office/drawing/2010/main" val="0"/>
              </a:ext>
            </a:extLst>
          </a:blip>
          <a:srcRect t="6615" r="2" b="18636"/>
          <a:stretch/>
        </p:blipFill>
        <p:spPr>
          <a:xfrm>
            <a:off x="4331014" y="877205"/>
            <a:ext cx="2166657" cy="21875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descr="A person smiling for the camera&#10;&#10;Description automatically generated with low confidence">
            <a:extLst>
              <a:ext uri="{FF2B5EF4-FFF2-40B4-BE49-F238E27FC236}">
                <a16:creationId xmlns:a16="http://schemas.microsoft.com/office/drawing/2014/main" id="{F2FBE2D1-00F6-59D8-F5C0-B465C0AA0919}"/>
              </a:ext>
            </a:extLst>
          </p:cNvPr>
          <p:cNvPicPr>
            <a:picLocks noChangeAspect="1"/>
          </p:cNvPicPr>
          <p:nvPr/>
        </p:nvPicPr>
        <p:blipFill rotWithShape="1">
          <a:blip r:embed="rId3">
            <a:extLst>
              <a:ext uri="{28A0092B-C50C-407E-A947-70E740481C1C}">
                <a14:useLocalDpi xmlns:a14="http://schemas.microsoft.com/office/drawing/2010/main" val="0"/>
              </a:ext>
            </a:extLst>
          </a:blip>
          <a:srcRect t="250" b="24750"/>
          <a:stretch/>
        </p:blipFill>
        <p:spPr>
          <a:xfrm>
            <a:off x="7870743" y="839850"/>
            <a:ext cx="2181536" cy="22278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Placeholder 8" descr="A picture containing person, person, indoor, wall&#10;&#10;Description automatically generated">
            <a:extLst>
              <a:ext uri="{FF2B5EF4-FFF2-40B4-BE49-F238E27FC236}">
                <a16:creationId xmlns:a16="http://schemas.microsoft.com/office/drawing/2014/main" id="{4346F140-FC35-9C38-5014-6E9177FD5FD8}"/>
              </a:ext>
            </a:extLst>
          </p:cNvPr>
          <p:cNvPicPr>
            <a:picLocks noChangeAspect="1"/>
          </p:cNvPicPr>
          <p:nvPr/>
        </p:nvPicPr>
        <p:blipFill rotWithShape="1">
          <a:blip r:embed="rId4">
            <a:extLst>
              <a:ext uri="{28A0092B-C50C-407E-A947-70E740481C1C}">
                <a14:useLocalDpi xmlns:a14="http://schemas.microsoft.com/office/drawing/2010/main" val="0"/>
              </a:ext>
            </a:extLst>
          </a:blip>
          <a:srcRect t="9459" b="9459"/>
          <a:stretch/>
        </p:blipFill>
        <p:spPr bwMode="auto">
          <a:xfrm>
            <a:off x="6798308" y="3869310"/>
            <a:ext cx="2149206" cy="21595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descr="A person sitting on a rock&#10;&#10;Description automatically generated with medium confidence">
            <a:extLst>
              <a:ext uri="{FF2B5EF4-FFF2-40B4-BE49-F238E27FC236}">
                <a16:creationId xmlns:a16="http://schemas.microsoft.com/office/drawing/2014/main" id="{834FE83D-E494-BE55-A429-7D2E873102EB}"/>
              </a:ext>
            </a:extLst>
          </p:cNvPr>
          <p:cNvPicPr>
            <a:picLocks noChangeAspect="1"/>
          </p:cNvPicPr>
          <p:nvPr/>
        </p:nvPicPr>
        <p:blipFill rotWithShape="1">
          <a:blip r:embed="rId5">
            <a:extLst>
              <a:ext uri="{28A0092B-C50C-407E-A947-70E740481C1C}">
                <a14:useLocalDpi xmlns:a14="http://schemas.microsoft.com/office/drawing/2010/main" val="0"/>
              </a:ext>
            </a:extLst>
          </a:blip>
          <a:srcRect r="16752" b="2"/>
          <a:stretch/>
        </p:blipFill>
        <p:spPr>
          <a:xfrm>
            <a:off x="2041853" y="3943200"/>
            <a:ext cx="2171930" cy="21597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AF6FB58E-14C9-BABC-170D-E9D00010A915}"/>
              </a:ext>
            </a:extLst>
          </p:cNvPr>
          <p:cNvSpPr txBox="1"/>
          <p:nvPr/>
        </p:nvSpPr>
        <p:spPr>
          <a:xfrm>
            <a:off x="364901" y="3303142"/>
            <a:ext cx="2769482" cy="646331"/>
          </a:xfrm>
          <a:prstGeom prst="rect">
            <a:avLst/>
          </a:prstGeom>
          <a:noFill/>
        </p:spPr>
        <p:txBody>
          <a:bodyPr wrap="square" lIns="91440" tIns="45720" rIns="91440" bIns="45720" rtlCol="0" anchor="t">
            <a:spAutoFit/>
          </a:bodyPr>
          <a:lstStyle/>
          <a:p>
            <a:r>
              <a:rPr lang="en-US" b="1">
                <a:latin typeface="Times New Roman" panose="02020603050405020304" pitchFamily="18" charset="0"/>
                <a:cs typeface="Times New Roman" panose="02020603050405020304" pitchFamily="18" charset="0"/>
              </a:rPr>
              <a:t>DR.CHANDRA MOULI</a:t>
            </a:r>
          </a:p>
          <a:p>
            <a:r>
              <a:rPr lang="en-US" b="1">
                <a:latin typeface="Times New Roman" panose="02020603050405020304" pitchFamily="18" charset="0"/>
                <a:cs typeface="Times New Roman" panose="02020603050405020304" pitchFamily="18" charset="0"/>
              </a:rPr>
              <a:t>          KOTTETI</a:t>
            </a:r>
          </a:p>
        </p:txBody>
      </p:sp>
      <p:sp>
        <p:nvSpPr>
          <p:cNvPr id="8" name="TextBox 7">
            <a:extLst>
              <a:ext uri="{FF2B5EF4-FFF2-40B4-BE49-F238E27FC236}">
                <a16:creationId xmlns:a16="http://schemas.microsoft.com/office/drawing/2014/main" id="{CC11139D-F737-3BC1-42EE-01C877684E98}"/>
              </a:ext>
            </a:extLst>
          </p:cNvPr>
          <p:cNvSpPr txBox="1"/>
          <p:nvPr/>
        </p:nvSpPr>
        <p:spPr>
          <a:xfrm>
            <a:off x="8052947" y="3345777"/>
            <a:ext cx="2769482" cy="369332"/>
          </a:xfrm>
          <a:prstGeom prst="rect">
            <a:avLst/>
          </a:prstGeom>
          <a:noFill/>
        </p:spPr>
        <p:txBody>
          <a:bodyPr wrap="square" lIns="91440" tIns="45720" rIns="91440" bIns="45720" rtlCol="0" anchor="t">
            <a:spAutoFit/>
          </a:bodyPr>
          <a:lstStyle/>
          <a:p>
            <a:r>
              <a:rPr lang="en-US" b="1">
                <a:latin typeface="Times New Roman" panose="02020603050405020304" pitchFamily="18" charset="0"/>
                <a:cs typeface="Times New Roman" panose="02020603050405020304" pitchFamily="18" charset="0"/>
              </a:rPr>
              <a:t>USHA PATI</a:t>
            </a:r>
          </a:p>
        </p:txBody>
      </p:sp>
      <p:sp>
        <p:nvSpPr>
          <p:cNvPr id="9" name="TextBox 8">
            <a:extLst>
              <a:ext uri="{FF2B5EF4-FFF2-40B4-BE49-F238E27FC236}">
                <a16:creationId xmlns:a16="http://schemas.microsoft.com/office/drawing/2014/main" id="{510CA031-F80B-2A54-8751-3D629E87B564}"/>
              </a:ext>
            </a:extLst>
          </p:cNvPr>
          <p:cNvSpPr txBox="1"/>
          <p:nvPr/>
        </p:nvSpPr>
        <p:spPr>
          <a:xfrm>
            <a:off x="4951859" y="5212817"/>
            <a:ext cx="2288817" cy="369332"/>
          </a:xfrm>
          <a:prstGeom prst="rect">
            <a:avLst/>
          </a:prstGeom>
          <a:noFill/>
        </p:spPr>
        <p:txBody>
          <a:bodyPr wrap="square" lIns="91440" tIns="45720" rIns="91440" bIns="45720" rtlCol="0" anchor="t">
            <a:spAutoFit/>
          </a:bodyPr>
          <a:lstStyle/>
          <a:p>
            <a:endParaRPr lang="en-US" b="1">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8F5526EA-9226-D246-0D21-40302CEAC20D}"/>
              </a:ext>
            </a:extLst>
          </p:cNvPr>
          <p:cNvSpPr txBox="1">
            <a:spLocks/>
          </p:cNvSpPr>
          <p:nvPr/>
        </p:nvSpPr>
        <p:spPr>
          <a:xfrm>
            <a:off x="1047280" y="76247"/>
            <a:ext cx="10306520" cy="771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Times New Roman" panose="02020603050405020304" pitchFamily="18" charset="0"/>
                <a:cs typeface="Times New Roman" panose="02020603050405020304" pitchFamily="18" charset="0"/>
              </a:rPr>
              <a:t>Team Members</a:t>
            </a:r>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29E3C2D-C26C-1D48-30B2-050D0ADC63B1}"/>
              </a:ext>
            </a:extLst>
          </p:cNvPr>
          <p:cNvSpPr txBox="1"/>
          <p:nvPr/>
        </p:nvSpPr>
        <p:spPr>
          <a:xfrm>
            <a:off x="4644375" y="3541221"/>
            <a:ext cx="28557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panose="02020603050405020304" pitchFamily="18" charset="0"/>
                <a:cs typeface="Times New Roman" panose="02020603050405020304" pitchFamily="18" charset="0"/>
              </a:rPr>
              <a:t>KIRAN KUMAR GUNDAPUNENI</a:t>
            </a:r>
          </a:p>
        </p:txBody>
      </p:sp>
      <p:pic>
        <p:nvPicPr>
          <p:cNvPr id="12" name="Picture 11">
            <a:extLst>
              <a:ext uri="{FF2B5EF4-FFF2-40B4-BE49-F238E27FC236}">
                <a16:creationId xmlns:a16="http://schemas.microsoft.com/office/drawing/2014/main" id="{CB070020-C1B6-2C95-18A5-84CC79B97675}"/>
              </a:ext>
            </a:extLst>
          </p:cNvPr>
          <p:cNvPicPr>
            <a:picLocks noChangeAspect="1"/>
          </p:cNvPicPr>
          <p:nvPr/>
        </p:nvPicPr>
        <p:blipFill>
          <a:blip r:embed="rId6"/>
          <a:stretch>
            <a:fillRect/>
          </a:stretch>
        </p:blipFill>
        <p:spPr>
          <a:xfrm>
            <a:off x="522256" y="835978"/>
            <a:ext cx="2079525" cy="2221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a:extLst>
              <a:ext uri="{FF2B5EF4-FFF2-40B4-BE49-F238E27FC236}">
                <a16:creationId xmlns:a16="http://schemas.microsoft.com/office/drawing/2014/main" id="{B9D3EC09-1E14-4BE8-28DB-7D791FAF43A1}"/>
              </a:ext>
            </a:extLst>
          </p:cNvPr>
          <p:cNvSpPr txBox="1"/>
          <p:nvPr/>
        </p:nvSpPr>
        <p:spPr>
          <a:xfrm>
            <a:off x="1870272" y="6356350"/>
            <a:ext cx="3251175" cy="369332"/>
          </a:xfrm>
          <a:prstGeom prst="rect">
            <a:avLst/>
          </a:prstGeom>
          <a:noFill/>
        </p:spPr>
        <p:txBody>
          <a:bodyPr wrap="square" lIns="91440" tIns="45720" rIns="91440" bIns="45720" rtlCol="0" anchor="t">
            <a:spAutoFit/>
          </a:bodyPr>
          <a:lstStyle/>
          <a:p>
            <a:r>
              <a:rPr lang="en-US" b="1">
                <a:latin typeface="Times New Roman" panose="02020603050405020304" pitchFamily="18" charset="0"/>
                <a:cs typeface="Times New Roman" panose="02020603050405020304" pitchFamily="18" charset="0"/>
              </a:rPr>
              <a:t>SAJIDA MOHAMMAD</a:t>
            </a:r>
          </a:p>
        </p:txBody>
      </p:sp>
      <p:sp>
        <p:nvSpPr>
          <p:cNvPr id="15" name="TextBox 14">
            <a:extLst>
              <a:ext uri="{FF2B5EF4-FFF2-40B4-BE49-F238E27FC236}">
                <a16:creationId xmlns:a16="http://schemas.microsoft.com/office/drawing/2014/main" id="{6DBF1A99-C8DF-DE95-8360-F123BD1BC276}"/>
              </a:ext>
            </a:extLst>
          </p:cNvPr>
          <p:cNvSpPr txBox="1"/>
          <p:nvPr/>
        </p:nvSpPr>
        <p:spPr>
          <a:xfrm>
            <a:off x="10673602" y="184897"/>
            <a:ext cx="285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576364A-A103-823F-5D7D-CB92A58C9BF7}"/>
              </a:ext>
            </a:extLst>
          </p:cNvPr>
          <p:cNvSpPr txBox="1"/>
          <p:nvPr/>
        </p:nvSpPr>
        <p:spPr>
          <a:xfrm>
            <a:off x="6611815" y="6295292"/>
            <a:ext cx="2409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panose="02020603050405020304" pitchFamily="18" charset="0"/>
                <a:cs typeface="Times New Roman" panose="02020603050405020304" pitchFamily="18" charset="0"/>
              </a:rPr>
              <a:t>HARI KIRAN ALURI</a:t>
            </a:r>
          </a:p>
        </p:txBody>
      </p:sp>
      <p:sp>
        <p:nvSpPr>
          <p:cNvPr id="7" name="Slide Number Placeholder 6">
            <a:extLst>
              <a:ext uri="{FF2B5EF4-FFF2-40B4-BE49-F238E27FC236}">
                <a16:creationId xmlns:a16="http://schemas.microsoft.com/office/drawing/2014/main" id="{84F01367-CADF-464C-7CF6-3844210EE5B5}"/>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1898534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306843-D944-5FE3-D213-92BD3D8B343B}"/>
              </a:ext>
            </a:extLst>
          </p:cNvPr>
          <p:cNvPicPr>
            <a:picLocks noChangeAspect="1"/>
          </p:cNvPicPr>
          <p:nvPr/>
        </p:nvPicPr>
        <p:blipFill>
          <a:blip r:embed="rId3"/>
          <a:stretch>
            <a:fillRect/>
          </a:stretch>
        </p:blipFill>
        <p:spPr>
          <a:xfrm>
            <a:off x="643467" y="1193462"/>
            <a:ext cx="10905066" cy="4471076"/>
          </a:xfrm>
          <a:prstGeom prst="rect">
            <a:avLst/>
          </a:prstGeom>
        </p:spPr>
      </p:pic>
      <p:sp>
        <p:nvSpPr>
          <p:cNvPr id="17" name="Rectangle 16">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id="{61C44C4D-FEB1-EB2C-0B52-12A1CBEFF4FA}"/>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905203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4C0C-C435-37FD-873B-01A0746DE1A4}"/>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A48C87F7-2A6C-DB5B-64C8-91932D83CE25}"/>
              </a:ext>
            </a:extLst>
          </p:cNvPr>
          <p:cNvSpPr>
            <a:spLocks noGrp="1"/>
          </p:cNvSpPr>
          <p:nvPr>
            <p:ph idx="1"/>
          </p:nvPr>
        </p:nvSpPr>
        <p:spPr>
          <a:xfrm>
            <a:off x="842482" y="1541124"/>
            <a:ext cx="9207372" cy="4707275"/>
          </a:xfrm>
        </p:spPr>
        <p:txBody>
          <a:bodyPr vert="horz" lIns="91440" tIns="45720" rIns="91440" bIns="45720" rtlCol="0" anchor="t">
            <a:noAutofit/>
          </a:bodyPr>
          <a:lstStyle/>
          <a:p>
            <a:pPr>
              <a:buFont typeface="Arial" charset="2"/>
              <a:buChar char="•"/>
            </a:pPr>
            <a:r>
              <a:rPr lang="en-US" sz="2800">
                <a:latin typeface="Times New Roman" panose="02020603050405020304" pitchFamily="18" charset="0"/>
                <a:cs typeface="Times New Roman" panose="02020603050405020304" pitchFamily="18" charset="0"/>
              </a:rPr>
              <a:t>AWS RDS</a:t>
            </a:r>
          </a:p>
          <a:p>
            <a:pPr>
              <a:buFont typeface="Arial" charset="2"/>
              <a:buChar char="•"/>
            </a:pPr>
            <a:r>
              <a:rPr lang="en-US" sz="2800">
                <a:latin typeface="Times New Roman" panose="02020603050405020304" pitchFamily="18" charset="0"/>
                <a:cs typeface="Times New Roman" panose="02020603050405020304" pitchFamily="18" charset="0"/>
              </a:rPr>
              <a:t>Budget Tracking</a:t>
            </a:r>
          </a:p>
          <a:p>
            <a:pPr>
              <a:buClr>
                <a:srgbClr val="8AD0D6"/>
              </a:buClr>
              <a:buFont typeface="Arial" charset="2"/>
              <a:buChar char="•"/>
            </a:pPr>
            <a:r>
              <a:rPr lang="en-US" sz="2800">
                <a:latin typeface="Times New Roman" panose="02020603050405020304" pitchFamily="18" charset="0"/>
                <a:cs typeface="Times New Roman" panose="02020603050405020304" pitchFamily="18" charset="0"/>
              </a:rPr>
              <a:t>Amazon S3 Bucket</a:t>
            </a:r>
          </a:p>
          <a:p>
            <a:pPr>
              <a:buClr>
                <a:srgbClr val="8AD0D6"/>
              </a:buClr>
              <a:buFont typeface="Arial" charset="2"/>
              <a:buChar char="•"/>
            </a:pPr>
            <a:r>
              <a:rPr lang="en-US" sz="2800">
                <a:latin typeface="Times New Roman" panose="02020603050405020304" pitchFamily="18" charset="0"/>
                <a:cs typeface="Times New Roman" panose="02020603050405020304" pitchFamily="18" charset="0"/>
              </a:rPr>
              <a:t>Console</a:t>
            </a:r>
          </a:p>
          <a:p>
            <a:pPr>
              <a:buClr>
                <a:srgbClr val="8AD0D6"/>
              </a:buClr>
              <a:buFont typeface="Arial" charset="2"/>
              <a:buChar char="•"/>
            </a:pPr>
            <a:r>
              <a:rPr lang="en-US" sz="2800">
                <a:latin typeface="Times New Roman" panose="02020603050405020304" pitchFamily="18" charset="0"/>
                <a:cs typeface="Times New Roman" panose="02020603050405020304" pitchFamily="18" charset="0"/>
              </a:rPr>
              <a:t>Access Keys</a:t>
            </a:r>
          </a:p>
          <a:p>
            <a:pPr>
              <a:buClr>
                <a:srgbClr val="8AD0D6"/>
              </a:buClr>
              <a:buFont typeface="Arial" charset="2"/>
              <a:buChar char="•"/>
            </a:pPr>
            <a:r>
              <a:rPr lang="en-US" sz="2800">
                <a:latin typeface="Times New Roman" panose="02020603050405020304" pitchFamily="18" charset="0"/>
                <a:cs typeface="Times New Roman" panose="02020603050405020304" pitchFamily="18" charset="0"/>
              </a:rPr>
              <a:t>AOP(Aspect Oriented Programming)</a:t>
            </a:r>
          </a:p>
          <a:p>
            <a:pPr>
              <a:buClr>
                <a:srgbClr val="8AD0D6"/>
              </a:buClr>
              <a:buFont typeface="Arial" charset="2"/>
              <a:buChar char="•"/>
            </a:pPr>
            <a:r>
              <a:rPr lang="en-US" sz="2800">
                <a:latin typeface="Times New Roman" panose="02020603050405020304" pitchFamily="18" charset="0"/>
                <a:cs typeface="Times New Roman" panose="02020603050405020304" pitchFamily="18" charset="0"/>
              </a:rPr>
              <a:t>Terminologies</a:t>
            </a:r>
          </a:p>
          <a:p>
            <a:pPr>
              <a:buFont typeface="Arial" charset="2"/>
              <a:buChar char="•"/>
            </a:pPr>
            <a:r>
              <a:rPr lang="en-US" sz="2800">
                <a:latin typeface="Times New Roman" panose="02020603050405020304" pitchFamily="18" charset="0"/>
                <a:cs typeface="Times New Roman" panose="02020603050405020304" pitchFamily="18" charset="0"/>
              </a:rPr>
              <a:t>Postman</a:t>
            </a:r>
          </a:p>
          <a:p>
            <a:pPr marL="0" indent="0">
              <a:buNone/>
            </a:pPr>
            <a:endParaRPr lang="en-US" sz="2800">
              <a:latin typeface="Times New Roman" panose="02020603050405020304" pitchFamily="18" charset="0"/>
              <a:cs typeface="Times New Roman" panose="02020603050405020304" pitchFamily="18" charset="0"/>
            </a:endParaRPr>
          </a:p>
          <a:p>
            <a:pPr marL="0" indent="0">
              <a:buNone/>
            </a:pPr>
            <a:endParaRPr lang="en-US" sz="2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85101D0-C9F9-10F8-C55C-7DAA8DB1D18C}"/>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a:t>
            </a:r>
            <a:r>
              <a:rPr lang="en-US" err="1"/>
              <a:t>Gundapuneni</a:t>
            </a:r>
          </a:p>
        </p:txBody>
      </p:sp>
      <p:sp>
        <p:nvSpPr>
          <p:cNvPr id="6" name="Slide Number Placeholder 5">
            <a:extLst>
              <a:ext uri="{FF2B5EF4-FFF2-40B4-BE49-F238E27FC236}">
                <a16:creationId xmlns:a16="http://schemas.microsoft.com/office/drawing/2014/main" id="{7D00D614-EFD7-8D16-4433-94F46F8300B9}"/>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006325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17F7-4567-EF72-E0F4-34FA9728D6E8}"/>
              </a:ext>
            </a:extLst>
          </p:cNvPr>
          <p:cNvSpPr txBox="1">
            <a:spLocks/>
          </p:cNvSpPr>
          <p:nvPr/>
        </p:nvSpPr>
        <p:spPr>
          <a:xfrm>
            <a:off x="589280" y="1175616"/>
            <a:ext cx="11450319" cy="1735002"/>
          </a:xfrm>
          <a:prstGeom prst="rect">
            <a:avLst/>
          </a:prstGeom>
        </p:spPr>
        <p:txBody>
          <a:bodyPr>
            <a:normAutofit fontScale="92500" lnSpcReduction="2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a:latin typeface="Algerian" panose="04020705040A02060702" pitchFamily="82" charset="0"/>
              </a:rPr>
              <a:t>Marketplace for northwest Missouri </a:t>
            </a:r>
          </a:p>
          <a:p>
            <a:pPr algn="ctr"/>
            <a:r>
              <a:rPr lang="en-US" sz="4400">
                <a:latin typeface="Algerian" panose="04020705040A02060702" pitchFamily="82" charset="0"/>
              </a:rPr>
              <a:t>												</a:t>
            </a:r>
            <a:r>
              <a:rPr lang="en-US" sz="2000">
                <a:solidFill>
                  <a:schemeClr val="tx1">
                    <a:lumMod val="50000"/>
                    <a:lumOff val="50000"/>
                  </a:schemeClr>
                </a:solidFill>
              </a:rPr>
              <a:t>Place to buy and sell</a:t>
            </a:r>
          </a:p>
          <a:p>
            <a:r>
              <a:rPr lang="en-US" sz="4400">
                <a:latin typeface="Algerian" panose="04020705040A02060702" pitchFamily="82" charset="0"/>
              </a:rPr>
              <a:t>            </a:t>
            </a:r>
          </a:p>
        </p:txBody>
      </p:sp>
      <p:sp>
        <p:nvSpPr>
          <p:cNvPr id="3" name="Subtitle 2">
            <a:extLst>
              <a:ext uri="{FF2B5EF4-FFF2-40B4-BE49-F238E27FC236}">
                <a16:creationId xmlns:a16="http://schemas.microsoft.com/office/drawing/2014/main" id="{8C001926-C313-E88E-EAB6-ED992C92751F}"/>
              </a:ext>
            </a:extLst>
          </p:cNvPr>
          <p:cNvSpPr txBox="1">
            <a:spLocks/>
          </p:cNvSpPr>
          <p:nvPr/>
        </p:nvSpPr>
        <p:spPr>
          <a:xfrm>
            <a:off x="1286934" y="3678148"/>
            <a:ext cx="10315786" cy="1972639"/>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r"/>
            <a:endParaRPr lang="en-US">
              <a:solidFill>
                <a:schemeClr val="tx1">
                  <a:lumMod val="50000"/>
                  <a:lumOff val="50000"/>
                </a:schemeClr>
              </a:solidFill>
            </a:endParaRPr>
          </a:p>
        </p:txBody>
      </p:sp>
      <p:sp>
        <p:nvSpPr>
          <p:cNvPr id="5" name="TextBox 4">
            <a:extLst>
              <a:ext uri="{FF2B5EF4-FFF2-40B4-BE49-F238E27FC236}">
                <a16:creationId xmlns:a16="http://schemas.microsoft.com/office/drawing/2014/main" id="{9E1045E6-003A-BFAD-005F-84A7EA461D20}"/>
              </a:ext>
            </a:extLst>
          </p:cNvPr>
          <p:cNvSpPr txBox="1"/>
          <p:nvPr/>
        </p:nvSpPr>
        <p:spPr>
          <a:xfrm>
            <a:off x="862496" y="2263646"/>
            <a:ext cx="10740224" cy="3970318"/>
          </a:xfrm>
          <a:prstGeom prst="rect">
            <a:avLst/>
          </a:prstGeom>
          <a:noFill/>
        </p:spPr>
        <p:txBody>
          <a:bodyPr wrap="square" lIns="91440" tIns="45720" rIns="91440" bIns="45720" anchor="t">
            <a:spAutoFit/>
          </a:bodyPr>
          <a:lstStyle/>
          <a:p>
            <a:endParaRPr lang="en-US" sz="2800" cap="none">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a:p>
            <a:r>
              <a:rPr lang="en-US" sz="2800" cap="none">
                <a:latin typeface="Times New Roman"/>
                <a:cs typeface="Times New Roman"/>
              </a:rPr>
              <a:t>DR. CHANDRA MOULI KOTTETI – Client/Mentor</a:t>
            </a:r>
            <a:br>
              <a:rPr lang="en-US" sz="2800" cap="none">
                <a:latin typeface="Times New Roman" panose="02020603050405020304" pitchFamily="18" charset="0"/>
                <a:cs typeface="Times New Roman" panose="02020603050405020304" pitchFamily="18" charset="0"/>
              </a:rPr>
            </a:br>
            <a:r>
              <a:rPr lang="en-US" sz="2800" cap="none">
                <a:latin typeface="Times New Roman"/>
                <a:cs typeface="Times New Roman"/>
              </a:rPr>
              <a:t>KIRAN KUMAR GUNDAPUNENI – Back End </a:t>
            </a:r>
            <a:r>
              <a:rPr lang="en-US" sz="2800">
                <a:latin typeface="Times New Roman"/>
                <a:cs typeface="Times New Roman"/>
              </a:rPr>
              <a:t>D</a:t>
            </a:r>
            <a:r>
              <a:rPr lang="en-US" sz="2800" cap="none">
                <a:latin typeface="Times New Roman"/>
                <a:cs typeface="Times New Roman"/>
              </a:rPr>
              <a:t>eveloper</a:t>
            </a:r>
            <a:endParaRPr lang="en-US" sz="2800">
              <a:latin typeface="Times New Roman" panose="02020603050405020304" pitchFamily="18" charset="0"/>
              <a:cs typeface="Times New Roman" panose="02020603050405020304" pitchFamily="18" charset="0"/>
            </a:endParaRPr>
          </a:p>
          <a:p>
            <a:r>
              <a:rPr lang="en-US" sz="2800">
                <a:latin typeface="Times New Roman"/>
                <a:cs typeface="Times New Roman"/>
              </a:rPr>
              <a:t>USHA PATI – Front End Developer</a:t>
            </a:r>
            <a:br>
              <a:rPr lang="en-US" sz="2800" cap="none">
                <a:latin typeface="Times New Roman" panose="02020603050405020304" pitchFamily="18" charset="0"/>
                <a:cs typeface="Times New Roman" panose="02020603050405020304" pitchFamily="18" charset="0"/>
              </a:rPr>
            </a:br>
            <a:r>
              <a:rPr lang="en-US" sz="2800">
                <a:latin typeface="Times New Roman"/>
                <a:cs typeface="Times New Roman"/>
              </a:rPr>
              <a:t>SAJIDA MOHAMMAD – </a:t>
            </a:r>
            <a:r>
              <a:rPr lang="en-US" sz="2800" cap="none">
                <a:latin typeface="Times New Roman"/>
                <a:cs typeface="Times New Roman"/>
              </a:rPr>
              <a:t>Front End developer</a:t>
            </a: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HARI KIRAN ALURI – Back End Developer</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a:p>
            <a:endParaRPr lang="en-US" sz="28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A18138-C209-54BA-7D0F-944E4BE81166}"/>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195874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A9FC8-A2C8-C8B3-00A5-5FD3F6A2830A}"/>
              </a:ext>
            </a:extLst>
          </p:cNvPr>
          <p:cNvSpPr>
            <a:spLocks noGrp="1"/>
          </p:cNvSpPr>
          <p:nvPr>
            <p:ph type="title"/>
          </p:nvPr>
        </p:nvSpPr>
        <p:spPr>
          <a:xfrm>
            <a:off x="1571946" y="629266"/>
            <a:ext cx="8637529" cy="1469878"/>
          </a:xfrm>
        </p:spPr>
        <p:txBody>
          <a:bodyPr vert="horz" lIns="91440" tIns="45720" rIns="91440" bIns="45720" rtlCol="0" anchor="t">
            <a:normAutofit/>
          </a:bodyPr>
          <a:lstStyle/>
          <a:p>
            <a:pPr algn="ctr"/>
            <a:r>
              <a:rPr lang="en-US" b="1">
                <a:latin typeface="Times New Roman" panose="02020603050405020304" pitchFamily="18" charset="0"/>
                <a:cs typeface="Times New Roman" panose="02020603050405020304" pitchFamily="18" charset="0"/>
              </a:rPr>
              <a:t> AWS – RDS</a:t>
            </a:r>
            <a:endParaRPr lang="en-US" sz="4200" b="1" i="0" kern="1200">
              <a:solidFill>
                <a:schemeClr val="tx2"/>
              </a:solidFill>
              <a:latin typeface="Times New Roman" panose="02020603050405020304" pitchFamily="18" charset="0"/>
              <a:cs typeface="Times New Roman" panose="02020603050405020304" pitchFamily="18" charset="0"/>
            </a:endParaRPr>
          </a:p>
        </p:txBody>
      </p:sp>
      <p:pic>
        <p:nvPicPr>
          <p:cNvPr id="7" name="Graphic 6" descr="Database">
            <a:extLst>
              <a:ext uri="{FF2B5EF4-FFF2-40B4-BE49-F238E27FC236}">
                <a16:creationId xmlns:a16="http://schemas.microsoft.com/office/drawing/2014/main" id="{5A8A700F-BC07-A6E0-2B36-13E992F42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914" y="1366463"/>
            <a:ext cx="4261089" cy="4428162"/>
          </a:xfrm>
          <a:prstGeom prst="rect">
            <a:avLst/>
          </a:prstGeom>
          <a:effectLst>
            <a:outerShdw blurRad="50800" dist="38100" dir="5400000" algn="t" rotWithShape="0">
              <a:prstClr val="black">
                <a:alpha val="43000"/>
              </a:prstClr>
            </a:outerShdw>
          </a:effectLst>
        </p:spPr>
      </p:pic>
      <p:sp>
        <p:nvSpPr>
          <p:cNvPr id="4" name="Content Placeholder 3">
            <a:extLst>
              <a:ext uri="{FF2B5EF4-FFF2-40B4-BE49-F238E27FC236}">
                <a16:creationId xmlns:a16="http://schemas.microsoft.com/office/drawing/2014/main" id="{18898DA7-9B43-7368-B8D9-B428A8DB6ACB}"/>
              </a:ext>
            </a:extLst>
          </p:cNvPr>
          <p:cNvSpPr>
            <a:spLocks noGrp="1"/>
          </p:cNvSpPr>
          <p:nvPr>
            <p:ph idx="1"/>
          </p:nvPr>
        </p:nvSpPr>
        <p:spPr>
          <a:xfrm>
            <a:off x="5224005" y="1489753"/>
            <a:ext cx="4985470" cy="4758646"/>
          </a:xfrm>
        </p:spPr>
        <p:txBody>
          <a:bodyPr vert="horz" lIns="91440" tIns="45720" rIns="91440" bIns="45720" rtlCol="0">
            <a:normAutofit/>
          </a:bodyPr>
          <a:lstStyle/>
          <a:p>
            <a:pPr marL="0" indent="0">
              <a:buNone/>
            </a:pP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 The database we used is a distributed relational database.</a:t>
            </a:r>
          </a:p>
          <a:p>
            <a:r>
              <a:rPr lang="en-US" sz="2800">
                <a:latin typeface="Times New Roman" panose="02020603050405020304" pitchFamily="18" charset="0"/>
                <a:cs typeface="Times New Roman" panose="02020603050405020304" pitchFamily="18" charset="0"/>
              </a:rPr>
              <a:t> It can be accessed from anywhere with a single endpoint.</a:t>
            </a:r>
          </a:p>
          <a:p>
            <a:r>
              <a:rPr lang="en-US" sz="2800">
                <a:latin typeface="Times New Roman" panose="02020603050405020304" pitchFamily="18" charset="0"/>
                <a:cs typeface="Times New Roman" panose="02020603050405020304" pitchFamily="18" charset="0"/>
              </a:rPr>
              <a:t> It can be hosted anywhere where AWS has its data center.</a:t>
            </a:r>
          </a:p>
        </p:txBody>
      </p:sp>
      <p:sp>
        <p:nvSpPr>
          <p:cNvPr id="6" name="TextBox 5">
            <a:extLst>
              <a:ext uri="{FF2B5EF4-FFF2-40B4-BE49-F238E27FC236}">
                <a16:creationId xmlns:a16="http://schemas.microsoft.com/office/drawing/2014/main" id="{3CCF6EAB-4626-B1E6-E114-FFC5D8CC4F23}"/>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a:t>
            </a:r>
            <a:r>
              <a:rPr lang="en-US" err="1"/>
              <a:t>Gundapuneni</a:t>
            </a:r>
          </a:p>
        </p:txBody>
      </p:sp>
      <p:sp>
        <p:nvSpPr>
          <p:cNvPr id="8" name="Slide Number Placeholder 7">
            <a:extLst>
              <a:ext uri="{FF2B5EF4-FFF2-40B4-BE49-F238E27FC236}">
                <a16:creationId xmlns:a16="http://schemas.microsoft.com/office/drawing/2014/main" id="{38AB9F66-21C7-670F-DF6E-8E186EFB46E3}"/>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46686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6" name="Picture 6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8" name="Oval 6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0" name="Picture 6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2" name="Picture 71">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4" name="Rectangle 73">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60" name="TextBox 1">
            <a:extLst>
              <a:ext uri="{FF2B5EF4-FFF2-40B4-BE49-F238E27FC236}">
                <a16:creationId xmlns:a16="http://schemas.microsoft.com/office/drawing/2014/main" id="{82797105-9307-7855-D064-51DB8FFC0E3E}"/>
              </a:ext>
            </a:extLst>
          </p:cNvPr>
          <p:cNvGraphicFramePr/>
          <p:nvPr>
            <p:extLst>
              <p:ext uri="{D42A27DB-BD31-4B8C-83A1-F6EECF244321}">
                <p14:modId xmlns:p14="http://schemas.microsoft.com/office/powerpoint/2010/main" val="40151567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E7E982F8-DACC-2BBB-6A82-57C559F37067}"/>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a:t>
            </a:r>
            <a:r>
              <a:rPr lang="en-US" err="1"/>
              <a:t>Gundapuneni</a:t>
            </a:r>
          </a:p>
        </p:txBody>
      </p:sp>
      <p:sp>
        <p:nvSpPr>
          <p:cNvPr id="19" name="Slide Number Placeholder 18">
            <a:extLst>
              <a:ext uri="{FF2B5EF4-FFF2-40B4-BE49-F238E27FC236}">
                <a16:creationId xmlns:a16="http://schemas.microsoft.com/office/drawing/2014/main" id="{3BD45F96-F9B5-D21E-93B8-3A90E568C08B}"/>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3" name="TextBox 2">
            <a:extLst>
              <a:ext uri="{FF2B5EF4-FFF2-40B4-BE49-F238E27FC236}">
                <a16:creationId xmlns:a16="http://schemas.microsoft.com/office/drawing/2014/main" id="{698FCAFD-635F-D7A4-439E-10DE32FA54E2}"/>
              </a:ext>
            </a:extLst>
          </p:cNvPr>
          <p:cNvSpPr txBox="1"/>
          <p:nvPr/>
        </p:nvSpPr>
        <p:spPr>
          <a:xfrm>
            <a:off x="2589201" y="554804"/>
            <a:ext cx="5506835"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Set up</a:t>
            </a:r>
          </a:p>
        </p:txBody>
      </p:sp>
    </p:spTree>
    <p:extLst>
      <p:ext uri="{BB962C8B-B14F-4D97-AF65-F5344CB8AC3E}">
        <p14:creationId xmlns:p14="http://schemas.microsoft.com/office/powerpoint/2010/main" val="155350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4D22542F-4D13-01F5-55D2-C820B1415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40" y="1273997"/>
            <a:ext cx="8592225" cy="4833126"/>
          </a:xfrm>
          <a:prstGeom prst="rect">
            <a:avLst/>
          </a:prstGeom>
        </p:spPr>
      </p:pic>
      <p:sp>
        <p:nvSpPr>
          <p:cNvPr id="3" name="TextBox 2">
            <a:extLst>
              <a:ext uri="{FF2B5EF4-FFF2-40B4-BE49-F238E27FC236}">
                <a16:creationId xmlns:a16="http://schemas.microsoft.com/office/drawing/2014/main" id="{46F216A6-9370-FE1C-A22A-29BDC067A2AA}"/>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Gundapuneni</a:t>
            </a:r>
            <a:endParaRPr lang="en-US" err="1"/>
          </a:p>
        </p:txBody>
      </p:sp>
      <p:sp>
        <p:nvSpPr>
          <p:cNvPr id="2" name="Slide Number Placeholder 1">
            <a:extLst>
              <a:ext uri="{FF2B5EF4-FFF2-40B4-BE49-F238E27FC236}">
                <a16:creationId xmlns:a16="http://schemas.microsoft.com/office/drawing/2014/main" id="{ACC2B251-89DB-92BE-F80E-5227E1E2F4C0}"/>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4" name="TextBox 3">
            <a:extLst>
              <a:ext uri="{FF2B5EF4-FFF2-40B4-BE49-F238E27FC236}">
                <a16:creationId xmlns:a16="http://schemas.microsoft.com/office/drawing/2014/main" id="{A46C515F-B1A2-C7F6-9291-24AFFF12D04A}"/>
              </a:ext>
            </a:extLst>
          </p:cNvPr>
          <p:cNvSpPr txBox="1"/>
          <p:nvPr/>
        </p:nvSpPr>
        <p:spPr>
          <a:xfrm>
            <a:off x="3053603" y="6275294"/>
            <a:ext cx="3936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1.1. Accessibility</a:t>
            </a:r>
          </a:p>
        </p:txBody>
      </p:sp>
      <p:sp>
        <p:nvSpPr>
          <p:cNvPr id="6" name="TextBox 5">
            <a:extLst>
              <a:ext uri="{FF2B5EF4-FFF2-40B4-BE49-F238E27FC236}">
                <a16:creationId xmlns:a16="http://schemas.microsoft.com/office/drawing/2014/main" id="{AF021960-0A71-8C4C-5C07-AD17EB431621}"/>
              </a:ext>
            </a:extLst>
          </p:cNvPr>
          <p:cNvSpPr txBox="1"/>
          <p:nvPr/>
        </p:nvSpPr>
        <p:spPr>
          <a:xfrm>
            <a:off x="3020602" y="216231"/>
            <a:ext cx="4274050" cy="707886"/>
          </a:xfrm>
          <a:prstGeom prst="rect">
            <a:avLst/>
          </a:prstGeom>
          <a:noFill/>
        </p:spPr>
        <p:txBody>
          <a:bodyPr wrap="square" rtlCol="0">
            <a:spAutoFit/>
          </a:bodyPr>
          <a:lstStyle/>
          <a:p>
            <a:pPr algn="ctr"/>
            <a:r>
              <a:rPr lang="en-US" sz="4000" b="1">
                <a:latin typeface="Times New Roman" panose="02020603050405020304" pitchFamily="18" charset="0"/>
                <a:cs typeface="Times New Roman" panose="02020603050405020304" pitchFamily="18" charset="0"/>
              </a:rPr>
              <a:t>Accessibility</a:t>
            </a:r>
          </a:p>
        </p:txBody>
      </p:sp>
    </p:spTree>
    <p:extLst>
      <p:ext uri="{BB962C8B-B14F-4D97-AF65-F5344CB8AC3E}">
        <p14:creationId xmlns:p14="http://schemas.microsoft.com/office/powerpoint/2010/main" val="140357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6" name="Picture 4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4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8" name="Oval 4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9" name="Picture 4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0" name="Picture 5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5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F9FC9A5-F392-CBDC-64FD-BFAE045F857B}"/>
              </a:ext>
            </a:extLst>
          </p:cNvPr>
          <p:cNvSpPr>
            <a:spLocks noGrp="1"/>
          </p:cNvSpPr>
          <p:nvPr>
            <p:ph type="title"/>
          </p:nvPr>
        </p:nvSpPr>
        <p:spPr>
          <a:xfrm>
            <a:off x="1154955" y="307564"/>
            <a:ext cx="8825658" cy="822997"/>
          </a:xfrm>
        </p:spPr>
        <p:txBody>
          <a:bodyPr vert="horz" lIns="91440" tIns="45720" rIns="91440" bIns="45720" rtlCol="0" anchor="b">
            <a:normAutofit/>
          </a:bodyPr>
          <a:lstStyle/>
          <a:p>
            <a:pPr algn="ctr"/>
            <a:r>
              <a:rPr lang="en-US" sz="4400" b="1">
                <a:latin typeface="Times New Roman" panose="02020603050405020304" pitchFamily="18" charset="0"/>
                <a:cs typeface="Times New Roman" panose="02020603050405020304" pitchFamily="18" charset="0"/>
              </a:rPr>
              <a:t>Security Group </a:t>
            </a:r>
          </a:p>
        </p:txBody>
      </p:sp>
      <p:pic>
        <p:nvPicPr>
          <p:cNvPr id="4" name="Picture 3" descr="A screenshot of a computer&#10;&#10;Description automatically generated">
            <a:extLst>
              <a:ext uri="{FF2B5EF4-FFF2-40B4-BE49-F238E27FC236}">
                <a16:creationId xmlns:a16="http://schemas.microsoft.com/office/drawing/2014/main" id="{F35073A4-1BA0-DD49-3082-CC6DB6AEF586}"/>
              </a:ext>
            </a:extLst>
          </p:cNvPr>
          <p:cNvPicPr>
            <a:picLocks noChangeAspect="1"/>
          </p:cNvPicPr>
          <p:nvPr/>
        </p:nvPicPr>
        <p:blipFill rotWithShape="1">
          <a:blip r:embed="rId7">
            <a:extLst>
              <a:ext uri="{28A0092B-C50C-407E-A947-70E740481C1C}">
                <a14:useLocalDpi xmlns:a14="http://schemas.microsoft.com/office/drawing/2010/main" val="0"/>
              </a:ext>
            </a:extLst>
          </a:blip>
          <a:srcRect r="-1" b="14086"/>
          <a:stretch/>
        </p:blipFill>
        <p:spPr>
          <a:xfrm>
            <a:off x="1303338" y="1617784"/>
            <a:ext cx="8831262" cy="4267831"/>
          </a:xfrm>
          <a:prstGeom prst="rect">
            <a:avLst/>
          </a:prstGeom>
          <a:effectLst>
            <a:outerShdw blurRad="50800" dist="50800" dir="5400000" algn="tl" rotWithShape="0">
              <a:prstClr val="black">
                <a:alpha val="43000"/>
              </a:prstClr>
            </a:outerShdw>
          </a:effectLst>
        </p:spPr>
      </p:pic>
      <p:sp>
        <p:nvSpPr>
          <p:cNvPr id="5" name="TextBox 4">
            <a:extLst>
              <a:ext uri="{FF2B5EF4-FFF2-40B4-BE49-F238E27FC236}">
                <a16:creationId xmlns:a16="http://schemas.microsoft.com/office/drawing/2014/main" id="{094EF9FE-61D9-E7C7-25C9-5DF191B22C3D}"/>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a:t>
            </a:r>
            <a:r>
              <a:rPr lang="en-US" err="1"/>
              <a:t>Gundapuneni</a:t>
            </a:r>
          </a:p>
        </p:txBody>
      </p:sp>
      <p:sp>
        <p:nvSpPr>
          <p:cNvPr id="3" name="Slide Number Placeholder 2">
            <a:extLst>
              <a:ext uri="{FF2B5EF4-FFF2-40B4-BE49-F238E27FC236}">
                <a16:creationId xmlns:a16="http://schemas.microsoft.com/office/drawing/2014/main" id="{7A294265-ADD7-FA11-2B70-F25A846D94BD}"/>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8" name="TextBox 7">
            <a:extLst>
              <a:ext uri="{FF2B5EF4-FFF2-40B4-BE49-F238E27FC236}">
                <a16:creationId xmlns:a16="http://schemas.microsoft.com/office/drawing/2014/main" id="{5A9CC5F1-EBAE-DD1B-29F3-40FAD12DDE40}"/>
              </a:ext>
            </a:extLst>
          </p:cNvPr>
          <p:cNvSpPr txBox="1"/>
          <p:nvPr/>
        </p:nvSpPr>
        <p:spPr>
          <a:xfrm>
            <a:off x="3641911" y="6135220"/>
            <a:ext cx="3291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1.2. Security Group</a:t>
            </a:r>
          </a:p>
        </p:txBody>
      </p:sp>
    </p:spTree>
    <p:extLst>
      <p:ext uri="{BB962C8B-B14F-4D97-AF65-F5344CB8AC3E}">
        <p14:creationId xmlns:p14="http://schemas.microsoft.com/office/powerpoint/2010/main" val="233811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6" name="Picture 6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8" name="Oval 6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0" name="Picture 6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2" name="Picture 71">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4" name="Rectangle 73">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60" name="TextBox 1">
            <a:extLst>
              <a:ext uri="{FF2B5EF4-FFF2-40B4-BE49-F238E27FC236}">
                <a16:creationId xmlns:a16="http://schemas.microsoft.com/office/drawing/2014/main" id="{82797105-9307-7855-D064-51DB8FFC0E3E}"/>
              </a:ext>
            </a:extLst>
          </p:cNvPr>
          <p:cNvGraphicFramePr/>
          <p:nvPr>
            <p:extLst>
              <p:ext uri="{D42A27DB-BD31-4B8C-83A1-F6EECF244321}">
                <p14:modId xmlns:p14="http://schemas.microsoft.com/office/powerpoint/2010/main" val="2469023063"/>
              </p:ext>
            </p:extLst>
          </p:nvPr>
        </p:nvGraphicFramePr>
        <p:xfrm>
          <a:off x="1443280" y="1858731"/>
          <a:ext cx="9404352" cy="4056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53A0701F-68BD-8102-2806-2F2D72026A6B}"/>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a:t>
            </a:r>
            <a:r>
              <a:rPr lang="en-US" err="1"/>
              <a:t>Gundapuneni</a:t>
            </a:r>
          </a:p>
        </p:txBody>
      </p:sp>
      <p:sp>
        <p:nvSpPr>
          <p:cNvPr id="15" name="TextBox 14">
            <a:extLst>
              <a:ext uri="{FF2B5EF4-FFF2-40B4-BE49-F238E27FC236}">
                <a16:creationId xmlns:a16="http://schemas.microsoft.com/office/drawing/2014/main" id="{91398846-A3E5-4D1E-77C1-7DB072909ED1}"/>
              </a:ext>
            </a:extLst>
          </p:cNvPr>
          <p:cNvSpPr txBox="1"/>
          <p:nvPr/>
        </p:nvSpPr>
        <p:spPr>
          <a:xfrm>
            <a:off x="2605368" y="490257"/>
            <a:ext cx="5743014" cy="7704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Slide Number Placeholder 15">
            <a:extLst>
              <a:ext uri="{FF2B5EF4-FFF2-40B4-BE49-F238E27FC236}">
                <a16:creationId xmlns:a16="http://schemas.microsoft.com/office/drawing/2014/main" id="{D684CD40-D29B-D208-02FB-F6F9F5E4ADF2}"/>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2" name="TextBox 1">
            <a:extLst>
              <a:ext uri="{FF2B5EF4-FFF2-40B4-BE49-F238E27FC236}">
                <a16:creationId xmlns:a16="http://schemas.microsoft.com/office/drawing/2014/main" id="{5D110B62-C590-699A-A90E-B7CA73F5B4A0}"/>
              </a:ext>
            </a:extLst>
          </p:cNvPr>
          <p:cNvSpPr txBox="1"/>
          <p:nvPr/>
        </p:nvSpPr>
        <p:spPr>
          <a:xfrm>
            <a:off x="3082247" y="606175"/>
            <a:ext cx="5938463" cy="769441"/>
          </a:xfrm>
          <a:prstGeom prst="rect">
            <a:avLst/>
          </a:prstGeom>
          <a:noFill/>
        </p:spPr>
        <p:txBody>
          <a:bodyPr wrap="square" rtlCol="0">
            <a:spAutoFit/>
          </a:bodyPr>
          <a:lstStyle/>
          <a:p>
            <a:pPr algn="ctr"/>
            <a:r>
              <a:rPr lang="en-US" sz="4400" b="1">
                <a:latin typeface="Times New Roman" panose="02020603050405020304" pitchFamily="18" charset="0"/>
                <a:cs typeface="Times New Roman" panose="02020603050405020304" pitchFamily="18" charset="0"/>
              </a:rPr>
              <a:t>Budget tracking</a:t>
            </a:r>
          </a:p>
        </p:txBody>
      </p:sp>
    </p:spTree>
    <p:extLst>
      <p:ext uri="{BB962C8B-B14F-4D97-AF65-F5344CB8AC3E}">
        <p14:creationId xmlns:p14="http://schemas.microsoft.com/office/powerpoint/2010/main" val="86160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03CA08C-BF2A-FAFC-CAAE-2D8D6ECFD24B}"/>
              </a:ext>
            </a:extLst>
          </p:cNvPr>
          <p:cNvSpPr>
            <a:spLocks noGrp="1"/>
          </p:cNvSpPr>
          <p:nvPr>
            <p:ph type="title"/>
          </p:nvPr>
        </p:nvSpPr>
        <p:spPr>
          <a:xfrm>
            <a:off x="1154955" y="237226"/>
            <a:ext cx="8825658" cy="998843"/>
          </a:xfrm>
        </p:spPr>
        <p:txBody>
          <a:bodyPr vert="horz" lIns="91440" tIns="45720" rIns="91440" bIns="45720" rtlCol="0" anchor="b">
            <a:normAutofit/>
          </a:bodyPr>
          <a:lstStyle/>
          <a:p>
            <a:pPr algn="ctr"/>
            <a:r>
              <a:rPr lang="en-US" sz="4400" b="1">
                <a:latin typeface="Times New Roman" panose="02020603050405020304" pitchFamily="18" charset="0"/>
                <a:cs typeface="Times New Roman" panose="02020603050405020304" pitchFamily="18" charset="0"/>
              </a:rPr>
              <a:t>Free Tier</a:t>
            </a:r>
          </a:p>
        </p:txBody>
      </p:sp>
      <p:pic>
        <p:nvPicPr>
          <p:cNvPr id="4" name="Picture 3" descr="Graphical user interface, text, application">
            <a:extLst>
              <a:ext uri="{FF2B5EF4-FFF2-40B4-BE49-F238E27FC236}">
                <a16:creationId xmlns:a16="http://schemas.microsoft.com/office/drawing/2014/main" id="{D0119319-5583-D280-D49C-59EA58C68262}"/>
              </a:ext>
            </a:extLst>
          </p:cNvPr>
          <p:cNvPicPr>
            <a:picLocks noChangeAspect="1"/>
          </p:cNvPicPr>
          <p:nvPr/>
        </p:nvPicPr>
        <p:blipFill rotWithShape="1">
          <a:blip r:embed="rId7">
            <a:extLst>
              <a:ext uri="{28A0092B-C50C-407E-A947-70E740481C1C}">
                <a14:useLocalDpi xmlns:a14="http://schemas.microsoft.com/office/drawing/2010/main" val="0"/>
              </a:ext>
            </a:extLst>
          </a:blip>
          <a:srcRect r="-1" b="14086"/>
          <a:stretch/>
        </p:blipFill>
        <p:spPr>
          <a:xfrm>
            <a:off x="1877770" y="1488830"/>
            <a:ext cx="8831262" cy="4267831"/>
          </a:xfrm>
          <a:prstGeom prst="rect">
            <a:avLst/>
          </a:prstGeom>
          <a:effectLst>
            <a:outerShdw blurRad="50800" dist="50800" dir="5400000" algn="tl" rotWithShape="0">
              <a:prstClr val="black">
                <a:alpha val="43000"/>
              </a:prstClr>
            </a:outerShdw>
          </a:effectLst>
        </p:spPr>
      </p:pic>
      <p:sp>
        <p:nvSpPr>
          <p:cNvPr id="5" name="TextBox 4">
            <a:extLst>
              <a:ext uri="{FF2B5EF4-FFF2-40B4-BE49-F238E27FC236}">
                <a16:creationId xmlns:a16="http://schemas.microsoft.com/office/drawing/2014/main" id="{04DA37F6-7093-56D8-DBD0-84C08EFFC5DD}"/>
              </a:ext>
            </a:extLst>
          </p:cNvPr>
          <p:cNvSpPr txBox="1"/>
          <p:nvPr/>
        </p:nvSpPr>
        <p:spPr>
          <a:xfrm>
            <a:off x="9583220" y="6263403"/>
            <a:ext cx="3413589" cy="369332"/>
          </a:xfrm>
          <a:prstGeom prst="rect">
            <a:avLst/>
          </a:prstGeom>
          <a:noFill/>
        </p:spPr>
        <p:txBody>
          <a:bodyPr wrap="square" lIns="91440" tIns="45720" rIns="91440" bIns="45720" anchor="t">
            <a:spAutoFit/>
          </a:bodyPr>
          <a:lstStyle/>
          <a:p>
            <a:r>
              <a:rPr lang="en-US"/>
              <a:t>Kiran </a:t>
            </a:r>
            <a:r>
              <a:rPr lang="en-US" err="1"/>
              <a:t>Gundapuneni</a:t>
            </a:r>
          </a:p>
        </p:txBody>
      </p:sp>
      <p:sp>
        <p:nvSpPr>
          <p:cNvPr id="3" name="Slide Number Placeholder 2">
            <a:extLst>
              <a:ext uri="{FF2B5EF4-FFF2-40B4-BE49-F238E27FC236}">
                <a16:creationId xmlns:a16="http://schemas.microsoft.com/office/drawing/2014/main" id="{84263E5D-1666-C9B1-E6D0-6BA50E2CDDEE}"/>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6" name="TextBox 5">
            <a:extLst>
              <a:ext uri="{FF2B5EF4-FFF2-40B4-BE49-F238E27FC236}">
                <a16:creationId xmlns:a16="http://schemas.microsoft.com/office/drawing/2014/main" id="{718D5B2C-E7A5-67EB-B3E0-F52A2E1D603B}"/>
              </a:ext>
            </a:extLst>
          </p:cNvPr>
          <p:cNvSpPr txBox="1"/>
          <p:nvPr/>
        </p:nvSpPr>
        <p:spPr>
          <a:xfrm>
            <a:off x="3501838" y="6009154"/>
            <a:ext cx="3459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1.3. Free Tier</a:t>
            </a:r>
          </a:p>
        </p:txBody>
      </p:sp>
    </p:spTree>
    <p:extLst>
      <p:ext uri="{BB962C8B-B14F-4D97-AF65-F5344CB8AC3E}">
        <p14:creationId xmlns:p14="http://schemas.microsoft.com/office/powerpoint/2010/main" val="1926565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006C7A57D3CF48B6082BEFDC9CABBA" ma:contentTypeVersion="4" ma:contentTypeDescription="Create a new document." ma:contentTypeScope="" ma:versionID="a734b407bdf46444da808ce83146da84">
  <xsd:schema xmlns:xsd="http://www.w3.org/2001/XMLSchema" xmlns:xs="http://www.w3.org/2001/XMLSchema" xmlns:p="http://schemas.microsoft.com/office/2006/metadata/properties" xmlns:ns2="9d0009f0-f181-4a3f-812e-4a83ad271a65" xmlns:ns3="ca4a34cf-f61e-4165-b56c-b7072f07cd5e" targetNamespace="http://schemas.microsoft.com/office/2006/metadata/properties" ma:root="true" ma:fieldsID="280a5d2d868e725ee02465c6524762b8" ns2:_="" ns3:_="">
    <xsd:import namespace="9d0009f0-f181-4a3f-812e-4a83ad271a65"/>
    <xsd:import namespace="ca4a34cf-f61e-4165-b56c-b7072f07cd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0009f0-f181-4a3f-812e-4a83ad271a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a4a34cf-f61e-4165-b56c-b7072f07cd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02B4B2-0EDE-438F-BF8C-13AD625B344F}">
  <ds:schemaRefs>
    <ds:schemaRef ds:uri="http://schemas.microsoft.com/sharepoint/v3/contenttype/forms"/>
  </ds:schemaRefs>
</ds:datastoreItem>
</file>

<file path=customXml/itemProps2.xml><?xml version="1.0" encoding="utf-8"?>
<ds:datastoreItem xmlns:ds="http://schemas.openxmlformats.org/officeDocument/2006/customXml" ds:itemID="{8DDE951D-4F6B-4145-B3F1-A19AE2833BDF}">
  <ds:schemaRefs>
    <ds:schemaRef ds:uri="9d0009f0-f181-4a3f-812e-4a83ad271a65"/>
    <ds:schemaRef ds:uri="ca4a34cf-f61e-4165-b56c-b7072f07cd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0A06A75-41C3-4BCF-B719-0706167FE07D}">
  <ds:schemaRefs>
    <ds:schemaRef ds:uri="http://schemas.microsoft.com/office/2006/documentManagement/types"/>
    <ds:schemaRef ds:uri="9d0009f0-f181-4a3f-812e-4a83ad271a65"/>
    <ds:schemaRef ds:uri="http://schemas.microsoft.com/office/infopath/2007/PartnerControls"/>
    <ds:schemaRef ds:uri="http://schemas.microsoft.com/office/2006/metadata/properties"/>
    <ds:schemaRef ds:uri="http://purl.org/dc/dcmitype/"/>
    <ds:schemaRef ds:uri="http://purl.org/dc/elements/1.1/"/>
    <ds:schemaRef ds:uri="http://www.w3.org/XML/1998/namespace"/>
    <ds:schemaRef ds:uri="ca4a34cf-f61e-4165-b56c-b7072f07cd5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982</Words>
  <Application>Microsoft Office PowerPoint</Application>
  <PresentationFormat>Widescreen</PresentationFormat>
  <Paragraphs>181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Algerian</vt:lpstr>
      <vt:lpstr>Arial</vt:lpstr>
      <vt:lpstr>Century Gothic</vt:lpstr>
      <vt:lpstr>Times New Roman</vt:lpstr>
      <vt:lpstr>Wingdings 3</vt:lpstr>
      <vt:lpstr>Ion</vt:lpstr>
      <vt:lpstr>PowerPoint Presentation</vt:lpstr>
      <vt:lpstr>PowerPoint Presentation</vt:lpstr>
      <vt:lpstr>Table of Contents</vt:lpstr>
      <vt:lpstr> AWS – RDS</vt:lpstr>
      <vt:lpstr>PowerPoint Presentation</vt:lpstr>
      <vt:lpstr>PowerPoint Presentation</vt:lpstr>
      <vt:lpstr>Security Group </vt:lpstr>
      <vt:lpstr>PowerPoint Presentation</vt:lpstr>
      <vt:lpstr>Free Tier</vt:lpstr>
      <vt:lpstr>What is Amazon S3</vt:lpstr>
      <vt:lpstr>How Amazon S3 works </vt:lpstr>
      <vt:lpstr> Amazon S3 console</vt:lpstr>
      <vt:lpstr>Managing Access Keys</vt:lpstr>
      <vt:lpstr>AOP(Aspect Oriented Programming)</vt:lpstr>
      <vt:lpstr>Examples of Aspects</vt:lpstr>
      <vt:lpstr>Terminologies</vt:lpstr>
      <vt:lpstr>    AOP Example</vt:lpstr>
      <vt:lpstr>                   What's an API?</vt:lpstr>
      <vt:lpstr>PowerPoint Presentation</vt:lpstr>
      <vt:lpstr>        There's an API for everything</vt:lpstr>
      <vt:lpstr>API Producer and API Consumer</vt:lpstr>
      <vt:lpstr> What is Postman</vt:lpstr>
      <vt:lpstr>PowerPoint Presentation</vt:lpstr>
      <vt:lpstr>Making Requests</vt:lpstr>
      <vt:lpstr>PowerPoint Presentation</vt:lpstr>
      <vt:lpstr>Response Elements</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Pati,Usha R</cp:lastModifiedBy>
  <cp:revision>1</cp:revision>
  <dcterms:created xsi:type="dcterms:W3CDTF">2023-02-02T17:15:50Z</dcterms:created>
  <dcterms:modified xsi:type="dcterms:W3CDTF">2023-03-20T04:09:28Z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0x010100FC006C7A57D3CF48B6082BEFDC9CABBA</vt:lpwstr>
  </property>
</Properties>
</file>